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3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405"/>
  </p:normalViewPr>
  <p:slideViewPr>
    <p:cSldViewPr snapToGrid="0" snapToObjects="1">
      <p:cViewPr varScale="1">
        <p:scale>
          <a:sx n="86" d="100"/>
          <a:sy n="86" d="100"/>
        </p:scale>
        <p:origin x="365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5858B-8C2A-0C42-B31D-A8AE13335C93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99D78-2EBE-3440-81EE-C5EEB18BF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E42E-1F7F-4912-A3FE-CD96FCF5322F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6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BE53-0C44-455C-BE60-3DED62FA6820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6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5474-77D1-4783-AB6B-1AC01D71694D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88E2-B68A-48B5-9F15-88331CE06457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51DD-D568-4091-B888-8B740B10BCE9}" type="datetime1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8E37-D279-4A3B-9D41-3FA6C2C50705}" type="datetime1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EAF1-6D5C-47F9-BAD0-E9147292E26F}" type="datetime1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24EE-72E1-4253-99F1-A862D19A30D1}" type="datetime1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C5DB-A9ED-4A77-8B2E-A8BD5D3A4825}" type="datetime1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71C4-00B5-442B-85CE-8F24A50CB07D}" type="datetime1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9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DD4CA-1A0A-4E0C-BEC0-45FD986648EF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ENTC 3310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6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8081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081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77elB7-CY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Daa1HZQQZ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DiEG0vot_w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3217183"/>
            <a:ext cx="7772400" cy="912769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chemeClr val="bg1"/>
                </a:solidFill>
              </a:rPr>
              <a:t>ENGR 4950</a:t>
            </a:r>
            <a:br>
              <a:rPr lang="en-US" sz="5300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Time Studies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5026517"/>
            <a:ext cx="6400800" cy="108822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Instructor: Mr. Matthew Sheppard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744F22-9991-4248-A16A-9195FC87B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72626F-0C58-4BCB-BCA3-7A849FCF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5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541" y="-42169"/>
            <a:ext cx="10972800" cy="1143000"/>
          </a:xfrm>
        </p:spPr>
        <p:txBody>
          <a:bodyPr/>
          <a:lstStyle/>
          <a:p>
            <a:r>
              <a:rPr lang="en-US" spc="-20" dirty="0"/>
              <a:t>Understanding Time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09" y="905522"/>
            <a:ext cx="11780668" cy="4864963"/>
          </a:xfrm>
        </p:spPr>
        <p:txBody>
          <a:bodyPr>
            <a:noAutofit/>
          </a:bodyPr>
          <a:lstStyle/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 Study Basics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 Study Examples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3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541" y="-42169"/>
            <a:ext cx="10972800" cy="1143000"/>
          </a:xfrm>
        </p:spPr>
        <p:txBody>
          <a:bodyPr/>
          <a:lstStyle/>
          <a:p>
            <a:r>
              <a:rPr lang="en-US" spc="-20" dirty="0"/>
              <a:t>Get Out Your Cell Phones!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09" y="1216241"/>
            <a:ext cx="11780668" cy="4554244"/>
          </a:xfrm>
        </p:spPr>
        <p:txBody>
          <a:bodyPr>
            <a:noAutofit/>
          </a:bodyPr>
          <a:lstStyle/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Practice conducting time studies on </a:t>
            </a:r>
            <a:r>
              <a:rPr lang="en-US" sz="2400" dirty="0"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repetitive task</a:t>
            </a:r>
            <a:endParaRPr lang="en-US" sz="2400" dirty="0">
              <a:latin typeface="Calibri"/>
              <a:cs typeface="Calibri"/>
            </a:endParaRP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dirty="0">
                <a:latin typeface="Calibri"/>
                <a:cs typeface="Calibri"/>
              </a:rPr>
              <a:t>Watch video 5x</a:t>
            </a: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dirty="0">
                <a:latin typeface="Calibri"/>
                <a:cs typeface="Calibri"/>
              </a:rPr>
              <a:t>What are your incremental steps?</a:t>
            </a: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dirty="0">
                <a:latin typeface="Calibri"/>
                <a:cs typeface="Calibri"/>
              </a:rPr>
              <a:t>When will you start timing for each step?</a:t>
            </a: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dirty="0">
                <a:latin typeface="Calibri"/>
                <a:cs typeface="Calibri"/>
              </a:rPr>
              <a:t>Watch video several more times</a:t>
            </a: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dirty="0">
                <a:latin typeface="Calibri"/>
                <a:cs typeface="Calibri"/>
              </a:rPr>
              <a:t>Compare answers</a:t>
            </a:r>
          </a:p>
          <a:p>
            <a:pPr marL="755650" lvl="1" indent="-342900"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ENTC 3310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2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 1">
      <a:dk1>
        <a:srgbClr val="08081E"/>
      </a:dk1>
      <a:lt1>
        <a:sysClr val="window" lastClr="FFFFFF"/>
      </a:lt1>
      <a:dk2>
        <a:srgbClr val="FFFFFE"/>
      </a:dk2>
      <a:lt2>
        <a:srgbClr val="FFFFFE"/>
      </a:lt2>
      <a:accent1>
        <a:srgbClr val="FFFFFE"/>
      </a:accent1>
      <a:accent2>
        <a:srgbClr val="FFFFFE"/>
      </a:accent2>
      <a:accent3>
        <a:srgbClr val="FFFFFE"/>
      </a:accent3>
      <a:accent4>
        <a:srgbClr val="FFFFFE"/>
      </a:accent4>
      <a:accent5>
        <a:srgbClr val="FFFFFE"/>
      </a:accent5>
      <a:accent6>
        <a:srgbClr val="FAFAFA"/>
      </a:accent6>
      <a:hlink>
        <a:srgbClr val="FFFFFE"/>
      </a:hlink>
      <a:folHlink>
        <a:srgbClr val="FFFFF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</TotalTime>
  <Words>71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ENGR 4950 Time Studies</vt:lpstr>
      <vt:lpstr>Understanding Time Studies</vt:lpstr>
      <vt:lpstr>Get Out Your Cell Phones!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Sheppard. M</dc:creator>
  <cp:lastModifiedBy>Matthew S Sheppard</cp:lastModifiedBy>
  <cp:revision>17</cp:revision>
  <dcterms:created xsi:type="dcterms:W3CDTF">2020-03-03T17:02:25Z</dcterms:created>
  <dcterms:modified xsi:type="dcterms:W3CDTF">2023-09-27T16:14:00Z</dcterms:modified>
</cp:coreProperties>
</file>