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8BF5C8-C8BC-4E01-AEF2-B5D6807603D9}" v="1" dt="2024-10-29T21:36:50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248BF5C8-C8BC-4E01-AEF2-B5D6807603D9}"/>
    <pc:docChg chg="modSld">
      <pc:chgData name="Matta, Nicholas Sean" userId="e711cf6e-483e-4ed0-b040-b7134d7c9ad0" providerId="ADAL" clId="{248BF5C8-C8BC-4E01-AEF2-B5D6807603D9}" dt="2024-10-29T21:37:38.933" v="97" actId="1076"/>
      <pc:docMkLst>
        <pc:docMk/>
      </pc:docMkLst>
      <pc:sldChg chg="addSp modSp mod">
        <pc:chgData name="Matta, Nicholas Sean" userId="e711cf6e-483e-4ed0-b040-b7134d7c9ad0" providerId="ADAL" clId="{248BF5C8-C8BC-4E01-AEF2-B5D6807603D9}" dt="2024-10-29T21:37:38.933" v="97" actId="1076"/>
        <pc:sldMkLst>
          <pc:docMk/>
          <pc:sldMk cId="706187964" sldId="257"/>
        </pc:sldMkLst>
        <pc:spChg chg="mod">
          <ac:chgData name="Matta, Nicholas Sean" userId="e711cf6e-483e-4ed0-b040-b7134d7c9ad0" providerId="ADAL" clId="{248BF5C8-C8BC-4E01-AEF2-B5D6807603D9}" dt="2024-10-29T21:36:42.817" v="25" actId="20577"/>
          <ac:spMkLst>
            <pc:docMk/>
            <pc:sldMk cId="706187964" sldId="257"/>
            <ac:spMk id="2" creationId="{20A0FD1F-C2B1-B519-7BE5-567493A4CF9D}"/>
          </ac:spMkLst>
        </pc:spChg>
        <pc:spChg chg="add mod">
          <ac:chgData name="Matta, Nicholas Sean" userId="e711cf6e-483e-4ed0-b040-b7134d7c9ad0" providerId="ADAL" clId="{248BF5C8-C8BC-4E01-AEF2-B5D6807603D9}" dt="2024-10-29T21:37:38.933" v="97" actId="1076"/>
          <ac:spMkLst>
            <pc:docMk/>
            <pc:sldMk cId="706187964" sldId="257"/>
            <ac:spMk id="4" creationId="{15C538DC-0BA7-D3FF-4D64-F6D6BE684BCE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8E6799-B501-4D9C-8879-1EC580A664AF}" type="doc">
      <dgm:prSet loTypeId="urn:microsoft.com/office/officeart/2018/5/layout/CenteredIconLabelDescriptionList" loCatId="icon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C6F9A39-5B1E-4DD8-A0C5-077EE2B491B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i="0" baseline="0"/>
            <a:t>Overview:</a:t>
          </a:r>
          <a:endParaRPr lang="en-US"/>
        </a:p>
      </dgm:t>
    </dgm:pt>
    <dgm:pt modelId="{0A196076-AAB3-4E95-AAE3-11D76992B08C}" type="parTrans" cxnId="{343CD6E8-CC87-4AB1-83D3-2F7C08ABE6E4}">
      <dgm:prSet/>
      <dgm:spPr/>
      <dgm:t>
        <a:bodyPr/>
        <a:lstStyle/>
        <a:p>
          <a:endParaRPr lang="en-US"/>
        </a:p>
      </dgm:t>
    </dgm:pt>
    <dgm:pt modelId="{00E0B054-FC38-40BB-8191-53469FA07B26}" type="sibTrans" cxnId="{343CD6E8-CC87-4AB1-83D3-2F7C08ABE6E4}">
      <dgm:prSet/>
      <dgm:spPr/>
      <dgm:t>
        <a:bodyPr/>
        <a:lstStyle/>
        <a:p>
          <a:endParaRPr lang="en-US"/>
        </a:p>
      </dgm:t>
    </dgm:pt>
    <dgm:pt modelId="{0F2AA21B-D548-4FC9-B990-5C2051593C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dirty="0"/>
            <a:t>Professionalism, communication, and presentation skills are essential for success in both academic and professional environments.</a:t>
          </a:r>
          <a:endParaRPr lang="en-US" dirty="0"/>
        </a:p>
      </dgm:t>
    </dgm:pt>
    <dgm:pt modelId="{D472E094-CC55-4717-B0F3-9F3DEC38E614}" type="parTrans" cxnId="{05EF9A68-64E0-4245-BA79-A8DB024BFB9A}">
      <dgm:prSet/>
      <dgm:spPr/>
      <dgm:t>
        <a:bodyPr/>
        <a:lstStyle/>
        <a:p>
          <a:endParaRPr lang="en-US"/>
        </a:p>
      </dgm:t>
    </dgm:pt>
    <dgm:pt modelId="{0FFBBC0F-40BB-4C0B-82D1-E2FFEB39AC60}" type="sibTrans" cxnId="{05EF9A68-64E0-4245-BA79-A8DB024BFB9A}">
      <dgm:prSet/>
      <dgm:spPr/>
      <dgm:t>
        <a:bodyPr/>
        <a:lstStyle/>
        <a:p>
          <a:endParaRPr lang="en-US"/>
        </a:p>
      </dgm:t>
    </dgm:pt>
    <dgm:pt modelId="{BD9411C4-75ED-403D-87DD-F5EEE946F8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/>
            <a:t>These skills help in building a positive reputation, effective collaboration, and successful career advancement.</a:t>
          </a:r>
          <a:endParaRPr lang="en-US"/>
        </a:p>
      </dgm:t>
    </dgm:pt>
    <dgm:pt modelId="{08AD7F44-F79E-4313-ABB9-B96EF5C4E2F2}" type="parTrans" cxnId="{A9D8090A-7FFF-4242-A8F0-0893CA4D4C52}">
      <dgm:prSet/>
      <dgm:spPr/>
      <dgm:t>
        <a:bodyPr/>
        <a:lstStyle/>
        <a:p>
          <a:endParaRPr lang="en-US"/>
        </a:p>
      </dgm:t>
    </dgm:pt>
    <dgm:pt modelId="{E722B93E-B495-4989-9C91-FC91AB94C6A5}" type="sibTrans" cxnId="{A9D8090A-7FFF-4242-A8F0-0893CA4D4C52}">
      <dgm:prSet/>
      <dgm:spPr/>
      <dgm:t>
        <a:bodyPr/>
        <a:lstStyle/>
        <a:p>
          <a:endParaRPr lang="en-US"/>
        </a:p>
      </dgm:t>
    </dgm:pt>
    <dgm:pt modelId="{F81BC441-FF22-4047-9AD4-F8C1ECA578A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i="0" baseline="0"/>
            <a:t>Objectives:</a:t>
          </a:r>
          <a:endParaRPr lang="en-US"/>
        </a:p>
      </dgm:t>
    </dgm:pt>
    <dgm:pt modelId="{4491DC87-8779-4081-B668-50C58D358F0E}" type="parTrans" cxnId="{112A7E1F-2875-4B03-986E-A53AE486C8A9}">
      <dgm:prSet/>
      <dgm:spPr/>
      <dgm:t>
        <a:bodyPr/>
        <a:lstStyle/>
        <a:p>
          <a:endParaRPr lang="en-US"/>
        </a:p>
      </dgm:t>
    </dgm:pt>
    <dgm:pt modelId="{583E2A0E-A92D-4256-ACC1-9789D9F19B09}" type="sibTrans" cxnId="{112A7E1F-2875-4B03-986E-A53AE486C8A9}">
      <dgm:prSet/>
      <dgm:spPr/>
      <dgm:t>
        <a:bodyPr/>
        <a:lstStyle/>
        <a:p>
          <a:endParaRPr lang="en-US"/>
        </a:p>
      </dgm:t>
    </dgm:pt>
    <dgm:pt modelId="{FC3C4990-C093-486D-ADD4-B85CAAC04863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b="0" i="0" baseline="0" dirty="0"/>
            <a:t>Define professionalism and its importance.</a:t>
          </a:r>
          <a:endParaRPr lang="en-US" dirty="0"/>
        </a:p>
      </dgm:t>
    </dgm:pt>
    <dgm:pt modelId="{0033FC41-2BB5-4C5F-B2F3-7D46A643DBC7}" type="parTrans" cxnId="{2A086089-CE1C-47D3-859C-B7B464BADEEB}">
      <dgm:prSet/>
      <dgm:spPr/>
      <dgm:t>
        <a:bodyPr/>
        <a:lstStyle/>
        <a:p>
          <a:endParaRPr lang="en-US"/>
        </a:p>
      </dgm:t>
    </dgm:pt>
    <dgm:pt modelId="{F63660D2-1535-4F8E-BA9E-B5C3652B26BC}" type="sibTrans" cxnId="{2A086089-CE1C-47D3-859C-B7B464BADEEB}">
      <dgm:prSet/>
      <dgm:spPr/>
      <dgm:t>
        <a:bodyPr/>
        <a:lstStyle/>
        <a:p>
          <a:endParaRPr lang="en-US"/>
        </a:p>
      </dgm:t>
    </dgm:pt>
    <dgm:pt modelId="{6CDD8DEB-D0DE-4CB9-A30F-04AE7764BBCE}">
      <dgm:prSet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US" b="0" i="0" baseline="0" dirty="0"/>
            <a:t>Discuss effective communication skills.</a:t>
          </a:r>
          <a:endParaRPr lang="en-US" dirty="0"/>
        </a:p>
      </dgm:t>
    </dgm:pt>
    <dgm:pt modelId="{529860EA-69E3-4F20-A779-C07842855554}" type="parTrans" cxnId="{F35CEA4A-F9A6-4BF6-B987-2ADCE2F13AEE}">
      <dgm:prSet/>
      <dgm:spPr/>
      <dgm:t>
        <a:bodyPr/>
        <a:lstStyle/>
        <a:p>
          <a:endParaRPr lang="en-US"/>
        </a:p>
      </dgm:t>
    </dgm:pt>
    <dgm:pt modelId="{F02483A1-0381-4EAF-8DA0-210F0064181B}" type="sibTrans" cxnId="{F35CEA4A-F9A6-4BF6-B987-2ADCE2F13AEE}">
      <dgm:prSet/>
      <dgm:spPr/>
      <dgm:t>
        <a:bodyPr/>
        <a:lstStyle/>
        <a:p>
          <a:endParaRPr lang="en-US"/>
        </a:p>
      </dgm:t>
    </dgm:pt>
    <dgm:pt modelId="{045425B9-C36C-4B47-9A52-A1F2240354BA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b="0" i="0" baseline="0" dirty="0"/>
            <a:t>Explore key presentation techniques.</a:t>
          </a:r>
          <a:endParaRPr lang="en-US" dirty="0"/>
        </a:p>
      </dgm:t>
    </dgm:pt>
    <dgm:pt modelId="{345AFB00-8986-4FAF-A424-0D9E527D7A2D}" type="parTrans" cxnId="{ED57A7D7-69E6-4693-82A7-E89C253A2DFC}">
      <dgm:prSet/>
      <dgm:spPr/>
      <dgm:t>
        <a:bodyPr/>
        <a:lstStyle/>
        <a:p>
          <a:endParaRPr lang="en-US"/>
        </a:p>
      </dgm:t>
    </dgm:pt>
    <dgm:pt modelId="{7017BDFC-6F17-4C1B-B091-E51226FCEE40}" type="sibTrans" cxnId="{ED57A7D7-69E6-4693-82A7-E89C253A2DFC}">
      <dgm:prSet/>
      <dgm:spPr/>
      <dgm:t>
        <a:bodyPr/>
        <a:lstStyle/>
        <a:p>
          <a:endParaRPr lang="en-US"/>
        </a:p>
      </dgm:t>
    </dgm:pt>
    <dgm:pt modelId="{2DE0DECA-3DCA-44D7-8AAC-31D0123BCB78}" type="pres">
      <dgm:prSet presAssocID="{5B8E6799-B501-4D9C-8879-1EC580A664AF}" presName="root" presStyleCnt="0">
        <dgm:presLayoutVars>
          <dgm:dir/>
          <dgm:resizeHandles val="exact"/>
        </dgm:presLayoutVars>
      </dgm:prSet>
      <dgm:spPr/>
    </dgm:pt>
    <dgm:pt modelId="{9BB37871-6670-4D8D-84AD-8F1C7B51E32C}" type="pres">
      <dgm:prSet presAssocID="{FC6F9A39-5B1E-4DD8-A0C5-077EE2B491B3}" presName="compNode" presStyleCnt="0"/>
      <dgm:spPr/>
    </dgm:pt>
    <dgm:pt modelId="{B26A9046-A28D-45F9-A93A-39B028A2FA1C}" type="pres">
      <dgm:prSet presAssocID="{FC6F9A39-5B1E-4DD8-A0C5-077EE2B491B3}" presName="iconRect" presStyleLbl="node1" presStyleIdx="0" presStyleCnt="2"/>
      <dgm:spPr>
        <a:solidFill>
          <a:schemeClr val="bg1"/>
        </a:solidFill>
      </dgm:spPr>
    </dgm:pt>
    <dgm:pt modelId="{6491B342-A51D-4C14-BD1D-9B27F5D20AAC}" type="pres">
      <dgm:prSet presAssocID="{FC6F9A39-5B1E-4DD8-A0C5-077EE2B491B3}" presName="iconSpace" presStyleCnt="0"/>
      <dgm:spPr/>
    </dgm:pt>
    <dgm:pt modelId="{94601313-5A28-4DB7-8AD9-F1041FC447B1}" type="pres">
      <dgm:prSet presAssocID="{FC6F9A39-5B1E-4DD8-A0C5-077EE2B491B3}" presName="parTx" presStyleLbl="revTx" presStyleIdx="0" presStyleCnt="4">
        <dgm:presLayoutVars>
          <dgm:chMax val="0"/>
          <dgm:chPref val="0"/>
        </dgm:presLayoutVars>
      </dgm:prSet>
      <dgm:spPr/>
    </dgm:pt>
    <dgm:pt modelId="{6AB8A5DB-C9D8-4EEB-A0A7-DC5BEE386E18}" type="pres">
      <dgm:prSet presAssocID="{FC6F9A39-5B1E-4DD8-A0C5-077EE2B491B3}" presName="txSpace" presStyleCnt="0"/>
      <dgm:spPr/>
    </dgm:pt>
    <dgm:pt modelId="{C19E48E0-C852-4608-947B-A92433BCBD87}" type="pres">
      <dgm:prSet presAssocID="{FC6F9A39-5B1E-4DD8-A0C5-077EE2B491B3}" presName="desTx" presStyleLbl="revTx" presStyleIdx="1" presStyleCnt="4">
        <dgm:presLayoutVars/>
      </dgm:prSet>
      <dgm:spPr/>
    </dgm:pt>
    <dgm:pt modelId="{7AB40805-D39A-4B3D-84E5-37BF451232C2}" type="pres">
      <dgm:prSet presAssocID="{00E0B054-FC38-40BB-8191-53469FA07B26}" presName="sibTrans" presStyleCnt="0"/>
      <dgm:spPr/>
    </dgm:pt>
    <dgm:pt modelId="{B021BF54-4022-4AFC-87F6-6B993837F4FD}" type="pres">
      <dgm:prSet presAssocID="{F81BC441-FF22-4047-9AD4-F8C1ECA578AE}" presName="compNode" presStyleCnt="0"/>
      <dgm:spPr/>
    </dgm:pt>
    <dgm:pt modelId="{0BAC702C-886C-4B52-89F1-EAD7BF4FA7CE}" type="pres">
      <dgm:prSet presAssocID="{F81BC441-FF22-4047-9AD4-F8C1ECA578AE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F3E3340D-6BD5-415D-B5F5-2D72E4F2809F}" type="pres">
      <dgm:prSet presAssocID="{F81BC441-FF22-4047-9AD4-F8C1ECA578AE}" presName="iconSpace" presStyleCnt="0"/>
      <dgm:spPr/>
    </dgm:pt>
    <dgm:pt modelId="{B1F3B323-4FC6-4AEC-B52B-3D1D9E7125E8}" type="pres">
      <dgm:prSet presAssocID="{F81BC441-FF22-4047-9AD4-F8C1ECA578AE}" presName="parTx" presStyleLbl="revTx" presStyleIdx="2" presStyleCnt="4">
        <dgm:presLayoutVars>
          <dgm:chMax val="0"/>
          <dgm:chPref val="0"/>
        </dgm:presLayoutVars>
      </dgm:prSet>
      <dgm:spPr/>
    </dgm:pt>
    <dgm:pt modelId="{32BCD186-2A47-44E8-B467-976C224BECA7}" type="pres">
      <dgm:prSet presAssocID="{F81BC441-FF22-4047-9AD4-F8C1ECA578AE}" presName="txSpace" presStyleCnt="0"/>
      <dgm:spPr/>
    </dgm:pt>
    <dgm:pt modelId="{B2761F4D-F2AA-4935-BE71-E8098C977DF8}" type="pres">
      <dgm:prSet presAssocID="{F81BC441-FF22-4047-9AD4-F8C1ECA578AE}" presName="desTx" presStyleLbl="revTx" presStyleIdx="3" presStyleCnt="4">
        <dgm:presLayoutVars/>
      </dgm:prSet>
      <dgm:spPr/>
    </dgm:pt>
  </dgm:ptLst>
  <dgm:cxnLst>
    <dgm:cxn modelId="{A9D8090A-7FFF-4242-A8F0-0893CA4D4C52}" srcId="{FC6F9A39-5B1E-4DD8-A0C5-077EE2B491B3}" destId="{BD9411C4-75ED-403D-87DD-F5EEE946F8F1}" srcOrd="1" destOrd="0" parTransId="{08AD7F44-F79E-4313-ABB9-B96EF5C4E2F2}" sibTransId="{E722B93E-B495-4989-9C91-FC91AB94C6A5}"/>
    <dgm:cxn modelId="{B8AA2112-C298-4FD6-8D7E-553E622260F8}" type="presOf" srcId="{0F2AA21B-D548-4FC9-B990-5C2051593C98}" destId="{C19E48E0-C852-4608-947B-A92433BCBD87}" srcOrd="0" destOrd="0" presId="urn:microsoft.com/office/officeart/2018/5/layout/CenteredIconLabelDescriptionList"/>
    <dgm:cxn modelId="{7B65BA12-0687-4170-8ADC-912BDEEB2411}" type="presOf" srcId="{045425B9-C36C-4B47-9A52-A1F2240354BA}" destId="{B2761F4D-F2AA-4935-BE71-E8098C977DF8}" srcOrd="0" destOrd="2" presId="urn:microsoft.com/office/officeart/2018/5/layout/CenteredIconLabelDescriptionList"/>
    <dgm:cxn modelId="{112A7E1F-2875-4B03-986E-A53AE486C8A9}" srcId="{5B8E6799-B501-4D9C-8879-1EC580A664AF}" destId="{F81BC441-FF22-4047-9AD4-F8C1ECA578AE}" srcOrd="1" destOrd="0" parTransId="{4491DC87-8779-4081-B668-50C58D358F0E}" sibTransId="{583E2A0E-A92D-4256-ACC1-9789D9F19B09}"/>
    <dgm:cxn modelId="{6D98862E-1939-4A36-AA42-55506BE19F00}" type="presOf" srcId="{6CDD8DEB-D0DE-4CB9-A30F-04AE7764BBCE}" destId="{B2761F4D-F2AA-4935-BE71-E8098C977DF8}" srcOrd="0" destOrd="1" presId="urn:microsoft.com/office/officeart/2018/5/layout/CenteredIconLabelDescriptionList"/>
    <dgm:cxn modelId="{24A29B42-4DEA-42A6-9088-F2561E0876A9}" type="presOf" srcId="{5B8E6799-B501-4D9C-8879-1EC580A664AF}" destId="{2DE0DECA-3DCA-44D7-8AAC-31D0123BCB78}" srcOrd="0" destOrd="0" presId="urn:microsoft.com/office/officeart/2018/5/layout/CenteredIconLabelDescriptionList"/>
    <dgm:cxn modelId="{05EF9A68-64E0-4245-BA79-A8DB024BFB9A}" srcId="{FC6F9A39-5B1E-4DD8-A0C5-077EE2B491B3}" destId="{0F2AA21B-D548-4FC9-B990-5C2051593C98}" srcOrd="0" destOrd="0" parTransId="{D472E094-CC55-4717-B0F3-9F3DEC38E614}" sibTransId="{0FFBBC0F-40BB-4C0B-82D1-E2FFEB39AC60}"/>
    <dgm:cxn modelId="{F35CEA4A-F9A6-4BF6-B987-2ADCE2F13AEE}" srcId="{F81BC441-FF22-4047-9AD4-F8C1ECA578AE}" destId="{6CDD8DEB-D0DE-4CB9-A30F-04AE7764BBCE}" srcOrd="1" destOrd="0" parTransId="{529860EA-69E3-4F20-A779-C07842855554}" sibTransId="{F02483A1-0381-4EAF-8DA0-210F0064181B}"/>
    <dgm:cxn modelId="{C95E9F6D-E0AB-4518-99C0-4E293E8FB4B1}" type="presOf" srcId="{FC3C4990-C093-486D-ADD4-B85CAAC04863}" destId="{B2761F4D-F2AA-4935-BE71-E8098C977DF8}" srcOrd="0" destOrd="0" presId="urn:microsoft.com/office/officeart/2018/5/layout/CenteredIconLabelDescriptionList"/>
    <dgm:cxn modelId="{2A086089-CE1C-47D3-859C-B7B464BADEEB}" srcId="{F81BC441-FF22-4047-9AD4-F8C1ECA578AE}" destId="{FC3C4990-C093-486D-ADD4-B85CAAC04863}" srcOrd="0" destOrd="0" parTransId="{0033FC41-2BB5-4C5F-B2F3-7D46A643DBC7}" sibTransId="{F63660D2-1535-4F8E-BA9E-B5C3652B26BC}"/>
    <dgm:cxn modelId="{3C18088B-C525-445C-853D-1A8CC25AABA1}" type="presOf" srcId="{BD9411C4-75ED-403D-87DD-F5EEE946F8F1}" destId="{C19E48E0-C852-4608-947B-A92433BCBD87}" srcOrd="0" destOrd="1" presId="urn:microsoft.com/office/officeart/2018/5/layout/CenteredIconLabelDescriptionList"/>
    <dgm:cxn modelId="{AEDECAB8-174D-4259-A9DD-DC90C826463C}" type="presOf" srcId="{F81BC441-FF22-4047-9AD4-F8C1ECA578AE}" destId="{B1F3B323-4FC6-4AEC-B52B-3D1D9E7125E8}" srcOrd="0" destOrd="0" presId="urn:microsoft.com/office/officeart/2018/5/layout/CenteredIconLabelDescriptionList"/>
    <dgm:cxn modelId="{ED57A7D7-69E6-4693-82A7-E89C253A2DFC}" srcId="{F81BC441-FF22-4047-9AD4-F8C1ECA578AE}" destId="{045425B9-C36C-4B47-9A52-A1F2240354BA}" srcOrd="2" destOrd="0" parTransId="{345AFB00-8986-4FAF-A424-0D9E527D7A2D}" sibTransId="{7017BDFC-6F17-4C1B-B091-E51226FCEE40}"/>
    <dgm:cxn modelId="{EC0BF6DD-9105-49BC-9DDA-FDA2EA2C4A52}" type="presOf" srcId="{FC6F9A39-5B1E-4DD8-A0C5-077EE2B491B3}" destId="{94601313-5A28-4DB7-8AD9-F1041FC447B1}" srcOrd="0" destOrd="0" presId="urn:microsoft.com/office/officeart/2018/5/layout/CenteredIconLabelDescriptionList"/>
    <dgm:cxn modelId="{343CD6E8-CC87-4AB1-83D3-2F7C08ABE6E4}" srcId="{5B8E6799-B501-4D9C-8879-1EC580A664AF}" destId="{FC6F9A39-5B1E-4DD8-A0C5-077EE2B491B3}" srcOrd="0" destOrd="0" parTransId="{0A196076-AAB3-4E95-AAE3-11D76992B08C}" sibTransId="{00E0B054-FC38-40BB-8191-53469FA07B26}"/>
    <dgm:cxn modelId="{EF3D7F6C-4EF8-47F5-A617-AA8CF60129E1}" type="presParOf" srcId="{2DE0DECA-3DCA-44D7-8AAC-31D0123BCB78}" destId="{9BB37871-6670-4D8D-84AD-8F1C7B51E32C}" srcOrd="0" destOrd="0" presId="urn:microsoft.com/office/officeart/2018/5/layout/CenteredIconLabelDescriptionList"/>
    <dgm:cxn modelId="{4432CBE3-0910-4A27-BFCF-051FC64A6990}" type="presParOf" srcId="{9BB37871-6670-4D8D-84AD-8F1C7B51E32C}" destId="{B26A9046-A28D-45F9-A93A-39B028A2FA1C}" srcOrd="0" destOrd="0" presId="urn:microsoft.com/office/officeart/2018/5/layout/CenteredIconLabelDescriptionList"/>
    <dgm:cxn modelId="{C8DEB076-A878-410C-8D95-901A06CE9F2A}" type="presParOf" srcId="{9BB37871-6670-4D8D-84AD-8F1C7B51E32C}" destId="{6491B342-A51D-4C14-BD1D-9B27F5D20AAC}" srcOrd="1" destOrd="0" presId="urn:microsoft.com/office/officeart/2018/5/layout/CenteredIconLabelDescriptionList"/>
    <dgm:cxn modelId="{98C3FE03-5DEE-4703-94D8-98CBF771A9F1}" type="presParOf" srcId="{9BB37871-6670-4D8D-84AD-8F1C7B51E32C}" destId="{94601313-5A28-4DB7-8AD9-F1041FC447B1}" srcOrd="2" destOrd="0" presId="urn:microsoft.com/office/officeart/2018/5/layout/CenteredIconLabelDescriptionList"/>
    <dgm:cxn modelId="{CFD0E41F-BCDE-4A09-BEDE-DCE07037D900}" type="presParOf" srcId="{9BB37871-6670-4D8D-84AD-8F1C7B51E32C}" destId="{6AB8A5DB-C9D8-4EEB-A0A7-DC5BEE386E18}" srcOrd="3" destOrd="0" presId="urn:microsoft.com/office/officeart/2018/5/layout/CenteredIconLabelDescriptionList"/>
    <dgm:cxn modelId="{D057F21F-AB5B-4C1C-9942-A9FB3DD2390F}" type="presParOf" srcId="{9BB37871-6670-4D8D-84AD-8F1C7B51E32C}" destId="{C19E48E0-C852-4608-947B-A92433BCBD87}" srcOrd="4" destOrd="0" presId="urn:microsoft.com/office/officeart/2018/5/layout/CenteredIconLabelDescriptionList"/>
    <dgm:cxn modelId="{4AD13C79-43A8-462F-A4CF-293F37EBDBD7}" type="presParOf" srcId="{2DE0DECA-3DCA-44D7-8AAC-31D0123BCB78}" destId="{7AB40805-D39A-4B3D-84E5-37BF451232C2}" srcOrd="1" destOrd="0" presId="urn:microsoft.com/office/officeart/2018/5/layout/CenteredIconLabelDescriptionList"/>
    <dgm:cxn modelId="{43945E69-471B-41F1-95BB-A5322BBC7AE7}" type="presParOf" srcId="{2DE0DECA-3DCA-44D7-8AAC-31D0123BCB78}" destId="{B021BF54-4022-4AFC-87F6-6B993837F4FD}" srcOrd="2" destOrd="0" presId="urn:microsoft.com/office/officeart/2018/5/layout/CenteredIconLabelDescriptionList"/>
    <dgm:cxn modelId="{28CBB638-EFB6-41BC-836F-A5778421EE84}" type="presParOf" srcId="{B021BF54-4022-4AFC-87F6-6B993837F4FD}" destId="{0BAC702C-886C-4B52-89F1-EAD7BF4FA7CE}" srcOrd="0" destOrd="0" presId="urn:microsoft.com/office/officeart/2018/5/layout/CenteredIconLabelDescriptionList"/>
    <dgm:cxn modelId="{90045D84-89F7-4061-86F2-006C5ED85148}" type="presParOf" srcId="{B021BF54-4022-4AFC-87F6-6B993837F4FD}" destId="{F3E3340D-6BD5-415D-B5F5-2D72E4F2809F}" srcOrd="1" destOrd="0" presId="urn:microsoft.com/office/officeart/2018/5/layout/CenteredIconLabelDescriptionList"/>
    <dgm:cxn modelId="{9B4C0259-CF7C-42F0-BA22-61B48C97679C}" type="presParOf" srcId="{B021BF54-4022-4AFC-87F6-6B993837F4FD}" destId="{B1F3B323-4FC6-4AEC-B52B-3D1D9E7125E8}" srcOrd="2" destOrd="0" presId="urn:microsoft.com/office/officeart/2018/5/layout/CenteredIconLabelDescriptionList"/>
    <dgm:cxn modelId="{BD8343EB-669D-4209-8BD5-DC77419BAB8E}" type="presParOf" srcId="{B021BF54-4022-4AFC-87F6-6B993837F4FD}" destId="{32BCD186-2A47-44E8-B467-976C224BECA7}" srcOrd="3" destOrd="0" presId="urn:microsoft.com/office/officeart/2018/5/layout/CenteredIconLabelDescriptionList"/>
    <dgm:cxn modelId="{0F0569D3-D593-454D-AE1A-E6CE3C0CD528}" type="presParOf" srcId="{B021BF54-4022-4AFC-87F6-6B993837F4FD}" destId="{B2761F4D-F2AA-4935-BE71-E8098C977DF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ED610A-5CA7-4E27-8583-59532116F349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12CC067-FC1F-4514-AEE5-5E53A1B87FF3}">
      <dgm:prSet/>
      <dgm:spPr/>
      <dgm:t>
        <a:bodyPr/>
        <a:lstStyle/>
        <a:p>
          <a:r>
            <a:rPr lang="en-US" b="0" i="0" baseline="0"/>
            <a:t>What is Professionalism?</a:t>
          </a:r>
          <a:endParaRPr lang="en-US"/>
        </a:p>
      </dgm:t>
    </dgm:pt>
    <dgm:pt modelId="{F4446EF7-34F3-4BAD-9E5F-A72D1F8318A3}" type="parTrans" cxnId="{94CC28C5-36B8-4979-8131-E6FF1CAD5015}">
      <dgm:prSet/>
      <dgm:spPr/>
      <dgm:t>
        <a:bodyPr/>
        <a:lstStyle/>
        <a:p>
          <a:endParaRPr lang="en-US"/>
        </a:p>
      </dgm:t>
    </dgm:pt>
    <dgm:pt modelId="{201B453A-FEE6-4FC9-B25B-23174E5ADA40}" type="sibTrans" cxnId="{94CC28C5-36B8-4979-8131-E6FF1CAD5015}">
      <dgm:prSet/>
      <dgm:spPr/>
      <dgm:t>
        <a:bodyPr/>
        <a:lstStyle/>
        <a:p>
          <a:endParaRPr lang="en-US"/>
        </a:p>
      </dgm:t>
    </dgm:pt>
    <dgm:pt modelId="{A6AAB174-215F-43A2-8B58-6518A346D0A7}">
      <dgm:prSet/>
      <dgm:spPr/>
      <dgm:t>
        <a:bodyPr/>
        <a:lstStyle/>
        <a:p>
          <a:r>
            <a:rPr lang="en-US" b="1" i="0" baseline="0" dirty="0"/>
            <a:t>Definition:</a:t>
          </a:r>
          <a:r>
            <a:rPr lang="en-US" b="0" i="0" baseline="0" dirty="0"/>
            <a:t> Professionalism refers to the conduct, aims, or qualities that characterize a professional person.</a:t>
          </a:r>
          <a:endParaRPr lang="en-US" dirty="0"/>
        </a:p>
      </dgm:t>
    </dgm:pt>
    <dgm:pt modelId="{439AD8CA-CC30-451B-91F4-1B53D987596E}" type="parTrans" cxnId="{4D1C6BA8-E93F-4A7F-85F3-59DFD32C279D}">
      <dgm:prSet/>
      <dgm:spPr/>
      <dgm:t>
        <a:bodyPr/>
        <a:lstStyle/>
        <a:p>
          <a:endParaRPr lang="en-US"/>
        </a:p>
      </dgm:t>
    </dgm:pt>
    <dgm:pt modelId="{56E6537D-5523-425A-99A0-A64EC321C709}" type="sibTrans" cxnId="{4D1C6BA8-E93F-4A7F-85F3-59DFD32C279D}">
      <dgm:prSet/>
      <dgm:spPr/>
      <dgm:t>
        <a:bodyPr/>
        <a:lstStyle/>
        <a:p>
          <a:endParaRPr lang="en-US"/>
        </a:p>
      </dgm:t>
    </dgm:pt>
    <dgm:pt modelId="{C6968BA8-2EA7-4FB4-B77F-CB39F903E05B}">
      <dgm:prSet/>
      <dgm:spPr/>
      <dgm:t>
        <a:bodyPr/>
        <a:lstStyle/>
        <a:p>
          <a:r>
            <a:rPr lang="en-US" b="1" i="0" baseline="0" dirty="0"/>
            <a:t>Accountability:</a:t>
          </a:r>
          <a:r>
            <a:rPr lang="en-US" b="0" i="0" baseline="0" dirty="0"/>
            <a:t> Taking responsibility for your actions.</a:t>
          </a:r>
          <a:endParaRPr lang="en-US" dirty="0"/>
        </a:p>
      </dgm:t>
    </dgm:pt>
    <dgm:pt modelId="{B4EFC9FC-AE3C-46B7-963C-29342A0452CE}" type="parTrans" cxnId="{0C662D0B-48B6-4C33-AE2F-DC65D8B62871}">
      <dgm:prSet/>
      <dgm:spPr/>
      <dgm:t>
        <a:bodyPr/>
        <a:lstStyle/>
        <a:p>
          <a:endParaRPr lang="en-US"/>
        </a:p>
      </dgm:t>
    </dgm:pt>
    <dgm:pt modelId="{08E6A477-0DC1-48D9-A7E8-4835792BF587}" type="sibTrans" cxnId="{0C662D0B-48B6-4C33-AE2F-DC65D8B62871}">
      <dgm:prSet/>
      <dgm:spPr/>
      <dgm:t>
        <a:bodyPr/>
        <a:lstStyle/>
        <a:p>
          <a:endParaRPr lang="en-US"/>
        </a:p>
      </dgm:t>
    </dgm:pt>
    <dgm:pt modelId="{1D313CB4-2594-42DA-8C79-33E7871A3463}">
      <dgm:prSet/>
      <dgm:spPr/>
      <dgm:t>
        <a:bodyPr/>
        <a:lstStyle/>
        <a:p>
          <a:r>
            <a:rPr lang="en-US" b="1" i="0" baseline="0"/>
            <a:t>Reliability:</a:t>
          </a:r>
          <a:r>
            <a:rPr lang="en-US" b="0" i="0" baseline="0"/>
            <a:t> Being dependable and consistent.</a:t>
          </a:r>
          <a:endParaRPr lang="en-US"/>
        </a:p>
      </dgm:t>
    </dgm:pt>
    <dgm:pt modelId="{B48AB6F2-C348-4BB9-B6DC-7376AE8D0597}" type="parTrans" cxnId="{13834059-F506-41AD-97C1-7222475181FB}">
      <dgm:prSet/>
      <dgm:spPr/>
      <dgm:t>
        <a:bodyPr/>
        <a:lstStyle/>
        <a:p>
          <a:endParaRPr lang="en-US"/>
        </a:p>
      </dgm:t>
    </dgm:pt>
    <dgm:pt modelId="{F59757E1-67FC-453E-B559-0CAC46802E27}" type="sibTrans" cxnId="{13834059-F506-41AD-97C1-7222475181FB}">
      <dgm:prSet/>
      <dgm:spPr/>
      <dgm:t>
        <a:bodyPr/>
        <a:lstStyle/>
        <a:p>
          <a:endParaRPr lang="en-US"/>
        </a:p>
      </dgm:t>
    </dgm:pt>
    <dgm:pt modelId="{75EC4B52-E8F8-4D7F-8D8E-874BC5B77A44}">
      <dgm:prSet/>
      <dgm:spPr/>
      <dgm:t>
        <a:bodyPr/>
        <a:lstStyle/>
        <a:p>
          <a:r>
            <a:rPr lang="en-US" b="1" i="0" baseline="0"/>
            <a:t>Ethical Behavior:</a:t>
          </a:r>
          <a:r>
            <a:rPr lang="en-US" b="0" i="0" baseline="0"/>
            <a:t> Adhering to moral principles and standards.</a:t>
          </a:r>
          <a:endParaRPr lang="en-US"/>
        </a:p>
      </dgm:t>
    </dgm:pt>
    <dgm:pt modelId="{3C1F68F8-8A82-4AAA-ABCE-DC386A7EAA3D}" type="parTrans" cxnId="{3BB6070D-C25D-4D53-A5AC-3DFF4FF8BF0A}">
      <dgm:prSet/>
      <dgm:spPr/>
      <dgm:t>
        <a:bodyPr/>
        <a:lstStyle/>
        <a:p>
          <a:endParaRPr lang="en-US"/>
        </a:p>
      </dgm:t>
    </dgm:pt>
    <dgm:pt modelId="{AF587F69-BE3A-41C0-BCF0-590CBD794E00}" type="sibTrans" cxnId="{3BB6070D-C25D-4D53-A5AC-3DFF4FF8BF0A}">
      <dgm:prSet/>
      <dgm:spPr/>
      <dgm:t>
        <a:bodyPr/>
        <a:lstStyle/>
        <a:p>
          <a:endParaRPr lang="en-US"/>
        </a:p>
      </dgm:t>
    </dgm:pt>
    <dgm:pt modelId="{D2E2DF53-E6E3-4A32-B161-0763598B2989}">
      <dgm:prSet/>
      <dgm:spPr/>
      <dgm:t>
        <a:bodyPr/>
        <a:lstStyle/>
        <a:p>
          <a:r>
            <a:rPr lang="en-US" b="1" i="0" baseline="0"/>
            <a:t>Competence:</a:t>
          </a:r>
          <a:r>
            <a:rPr lang="en-US" b="0" i="0" baseline="0"/>
            <a:t> Demonstrating the necessary skills and knowledge.</a:t>
          </a:r>
          <a:endParaRPr lang="en-US"/>
        </a:p>
      </dgm:t>
    </dgm:pt>
    <dgm:pt modelId="{68B1FC2F-C033-4F69-ADEA-BC3852F0EB45}" type="parTrans" cxnId="{8353CBD8-1015-4987-B695-1D49DD2F1927}">
      <dgm:prSet/>
      <dgm:spPr/>
      <dgm:t>
        <a:bodyPr/>
        <a:lstStyle/>
        <a:p>
          <a:endParaRPr lang="en-US"/>
        </a:p>
      </dgm:t>
    </dgm:pt>
    <dgm:pt modelId="{6BA16415-E442-4CCC-86D3-196EFCF48335}" type="sibTrans" cxnId="{8353CBD8-1015-4987-B695-1D49DD2F1927}">
      <dgm:prSet/>
      <dgm:spPr/>
      <dgm:t>
        <a:bodyPr/>
        <a:lstStyle/>
        <a:p>
          <a:endParaRPr lang="en-US"/>
        </a:p>
      </dgm:t>
    </dgm:pt>
    <dgm:pt modelId="{24803DAD-4A46-45F9-925C-8F6FEC043DEF}">
      <dgm:prSet/>
      <dgm:spPr/>
      <dgm:t>
        <a:bodyPr/>
        <a:lstStyle/>
        <a:p>
          <a:r>
            <a:rPr lang="en-US" b="0" i="0" baseline="0"/>
            <a:t>Importance:</a:t>
          </a:r>
          <a:endParaRPr lang="en-US"/>
        </a:p>
      </dgm:t>
    </dgm:pt>
    <dgm:pt modelId="{9557B4DB-A014-4F7A-BAFA-B31EF3D5C2C8}" type="parTrans" cxnId="{6FE62AD9-223B-40E5-951F-47A3DDA21CB1}">
      <dgm:prSet/>
      <dgm:spPr/>
      <dgm:t>
        <a:bodyPr/>
        <a:lstStyle/>
        <a:p>
          <a:endParaRPr lang="en-US"/>
        </a:p>
      </dgm:t>
    </dgm:pt>
    <dgm:pt modelId="{5B26C814-BB86-4373-AEF3-C5A2D4A42A16}" type="sibTrans" cxnId="{6FE62AD9-223B-40E5-951F-47A3DDA21CB1}">
      <dgm:prSet/>
      <dgm:spPr/>
      <dgm:t>
        <a:bodyPr/>
        <a:lstStyle/>
        <a:p>
          <a:endParaRPr lang="en-US"/>
        </a:p>
      </dgm:t>
    </dgm:pt>
    <dgm:pt modelId="{4F95295F-9786-4B18-AFC3-AA02BB0401D3}">
      <dgm:prSet/>
      <dgm:spPr/>
      <dgm:t>
        <a:bodyPr/>
        <a:lstStyle/>
        <a:p>
          <a:r>
            <a:rPr lang="en-US" b="1" i="0" baseline="0"/>
            <a:t>Builds Trust and Respect:</a:t>
          </a:r>
          <a:r>
            <a:rPr lang="en-US" b="0" i="0" baseline="0"/>
            <a:t> Professional behavior fosters trust and respect from peers and faculty.</a:t>
          </a:r>
          <a:endParaRPr lang="en-US"/>
        </a:p>
      </dgm:t>
    </dgm:pt>
    <dgm:pt modelId="{BEF1DA25-72A1-4E22-AF96-A1DCB2A784B9}" type="parTrans" cxnId="{9F8BF29F-1BF4-4BEA-9CDF-816091B1A352}">
      <dgm:prSet/>
      <dgm:spPr/>
      <dgm:t>
        <a:bodyPr/>
        <a:lstStyle/>
        <a:p>
          <a:endParaRPr lang="en-US"/>
        </a:p>
      </dgm:t>
    </dgm:pt>
    <dgm:pt modelId="{92920C44-6D35-47F3-8213-A39D89377EBF}" type="sibTrans" cxnId="{9F8BF29F-1BF4-4BEA-9CDF-816091B1A352}">
      <dgm:prSet/>
      <dgm:spPr/>
      <dgm:t>
        <a:bodyPr/>
        <a:lstStyle/>
        <a:p>
          <a:endParaRPr lang="en-US"/>
        </a:p>
      </dgm:t>
    </dgm:pt>
    <dgm:pt modelId="{EA8B2733-E650-43F7-85DB-161A9A35D4E4}">
      <dgm:prSet/>
      <dgm:spPr/>
      <dgm:t>
        <a:bodyPr/>
        <a:lstStyle/>
        <a:p>
          <a:r>
            <a:rPr lang="en-US" b="1" i="0" baseline="0"/>
            <a:t>Enhances Reputation:</a:t>
          </a:r>
          <a:r>
            <a:rPr lang="en-US" b="0" i="0" baseline="0"/>
            <a:t> A professional demeanor enhances your personal and academic reputation.</a:t>
          </a:r>
          <a:endParaRPr lang="en-US"/>
        </a:p>
      </dgm:t>
    </dgm:pt>
    <dgm:pt modelId="{5FD2808E-CF0A-42BF-9377-08F58F24E017}" type="parTrans" cxnId="{F954092D-A58D-4446-95D0-B522CDF483B7}">
      <dgm:prSet/>
      <dgm:spPr/>
      <dgm:t>
        <a:bodyPr/>
        <a:lstStyle/>
        <a:p>
          <a:endParaRPr lang="en-US"/>
        </a:p>
      </dgm:t>
    </dgm:pt>
    <dgm:pt modelId="{AEF4A12F-882C-4DC1-A294-56E8155724DF}" type="sibTrans" cxnId="{F954092D-A58D-4446-95D0-B522CDF483B7}">
      <dgm:prSet/>
      <dgm:spPr/>
      <dgm:t>
        <a:bodyPr/>
        <a:lstStyle/>
        <a:p>
          <a:endParaRPr lang="en-US"/>
        </a:p>
      </dgm:t>
    </dgm:pt>
    <dgm:pt modelId="{1DFCD483-9A1B-4AEF-B3A1-66AE75701FCD}">
      <dgm:prSet/>
      <dgm:spPr/>
      <dgm:t>
        <a:bodyPr/>
        <a:lstStyle/>
        <a:p>
          <a:r>
            <a:rPr lang="en-US" b="1" i="0" baseline="0"/>
            <a:t>Prepares for Professional World:</a:t>
          </a:r>
          <a:r>
            <a:rPr lang="en-US" b="0" i="0" baseline="0"/>
            <a:t> Professionalism in college prepares you for future career environments.</a:t>
          </a:r>
          <a:endParaRPr lang="en-US"/>
        </a:p>
      </dgm:t>
    </dgm:pt>
    <dgm:pt modelId="{DC0A96BB-0908-4A61-BA23-4A527905B47F}" type="parTrans" cxnId="{45BFF540-E745-4F09-AFE5-EB0AE8092591}">
      <dgm:prSet/>
      <dgm:spPr/>
      <dgm:t>
        <a:bodyPr/>
        <a:lstStyle/>
        <a:p>
          <a:endParaRPr lang="en-US"/>
        </a:p>
      </dgm:t>
    </dgm:pt>
    <dgm:pt modelId="{F1EAE9B5-89C3-4DD3-9B8C-51218262ADC6}" type="sibTrans" cxnId="{45BFF540-E745-4F09-AFE5-EB0AE8092591}">
      <dgm:prSet/>
      <dgm:spPr/>
      <dgm:t>
        <a:bodyPr/>
        <a:lstStyle/>
        <a:p>
          <a:endParaRPr lang="en-US"/>
        </a:p>
      </dgm:t>
    </dgm:pt>
    <dgm:pt modelId="{79EF52B1-B5C4-4F6D-958C-FD020887DA21}">
      <dgm:prSet/>
      <dgm:spPr/>
      <dgm:t>
        <a:bodyPr/>
        <a:lstStyle/>
        <a:p>
          <a:pPr>
            <a:buNone/>
          </a:pPr>
          <a:r>
            <a:rPr lang="en-US" b="1" i="0" baseline="0" dirty="0"/>
            <a:t>Key Characteristics:</a:t>
          </a:r>
          <a:endParaRPr lang="en-US" dirty="0"/>
        </a:p>
      </dgm:t>
    </dgm:pt>
    <dgm:pt modelId="{26360937-837F-41F6-BB66-773D23772A18}" type="parTrans" cxnId="{04B45267-ED8E-4784-AC8A-757D7C027755}">
      <dgm:prSet/>
      <dgm:spPr/>
      <dgm:t>
        <a:bodyPr/>
        <a:lstStyle/>
        <a:p>
          <a:endParaRPr lang="en-US"/>
        </a:p>
      </dgm:t>
    </dgm:pt>
    <dgm:pt modelId="{2AB90046-A37D-46F8-BA7F-122DCD48AA19}" type="sibTrans" cxnId="{04B45267-ED8E-4784-AC8A-757D7C027755}">
      <dgm:prSet/>
      <dgm:spPr/>
      <dgm:t>
        <a:bodyPr/>
        <a:lstStyle/>
        <a:p>
          <a:endParaRPr lang="en-US"/>
        </a:p>
      </dgm:t>
    </dgm:pt>
    <dgm:pt modelId="{C5C89E4A-0684-4A6B-8F4A-948E2A000731}" type="pres">
      <dgm:prSet presAssocID="{56ED610A-5CA7-4E27-8583-59532116F349}" presName="linear" presStyleCnt="0">
        <dgm:presLayoutVars>
          <dgm:dir/>
          <dgm:animLvl val="lvl"/>
          <dgm:resizeHandles val="exact"/>
        </dgm:presLayoutVars>
      </dgm:prSet>
      <dgm:spPr/>
    </dgm:pt>
    <dgm:pt modelId="{9C1D5123-274B-4F91-AF33-D63BF1A54A42}" type="pres">
      <dgm:prSet presAssocID="{B12CC067-FC1F-4514-AEE5-5E53A1B87FF3}" presName="parentLin" presStyleCnt="0"/>
      <dgm:spPr/>
    </dgm:pt>
    <dgm:pt modelId="{42EBEACA-F572-4F5B-A22F-2E686BBC1DD4}" type="pres">
      <dgm:prSet presAssocID="{B12CC067-FC1F-4514-AEE5-5E53A1B87FF3}" presName="parentLeftMargin" presStyleLbl="node1" presStyleIdx="0" presStyleCnt="2"/>
      <dgm:spPr/>
    </dgm:pt>
    <dgm:pt modelId="{CF235535-51D6-401F-8626-559A44122197}" type="pres">
      <dgm:prSet presAssocID="{B12CC067-FC1F-4514-AEE5-5E53A1B87FF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94D021F-04D6-478F-9CA4-58C05F8CA80D}" type="pres">
      <dgm:prSet presAssocID="{B12CC067-FC1F-4514-AEE5-5E53A1B87FF3}" presName="negativeSpace" presStyleCnt="0"/>
      <dgm:spPr/>
    </dgm:pt>
    <dgm:pt modelId="{D4C4DD92-4447-4B6D-8173-4B4FD9C4058C}" type="pres">
      <dgm:prSet presAssocID="{B12CC067-FC1F-4514-AEE5-5E53A1B87FF3}" presName="childText" presStyleLbl="conFgAcc1" presStyleIdx="0" presStyleCnt="2">
        <dgm:presLayoutVars>
          <dgm:bulletEnabled val="1"/>
        </dgm:presLayoutVars>
      </dgm:prSet>
      <dgm:spPr/>
    </dgm:pt>
    <dgm:pt modelId="{1F21BC37-9E92-4F82-A83D-9BF6AA668047}" type="pres">
      <dgm:prSet presAssocID="{201B453A-FEE6-4FC9-B25B-23174E5ADA40}" presName="spaceBetweenRectangles" presStyleCnt="0"/>
      <dgm:spPr/>
    </dgm:pt>
    <dgm:pt modelId="{FF343E1A-8B7D-4EB6-A04A-E4B1D45131F3}" type="pres">
      <dgm:prSet presAssocID="{24803DAD-4A46-45F9-925C-8F6FEC043DEF}" presName="parentLin" presStyleCnt="0"/>
      <dgm:spPr/>
    </dgm:pt>
    <dgm:pt modelId="{6CEC7E3A-A009-4271-AE59-C6881E658F79}" type="pres">
      <dgm:prSet presAssocID="{24803DAD-4A46-45F9-925C-8F6FEC043DEF}" presName="parentLeftMargin" presStyleLbl="node1" presStyleIdx="0" presStyleCnt="2"/>
      <dgm:spPr/>
    </dgm:pt>
    <dgm:pt modelId="{155E2C70-5B9A-4783-8DF0-CF7A13E45E60}" type="pres">
      <dgm:prSet presAssocID="{24803DAD-4A46-45F9-925C-8F6FEC043DE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B6683B0-655C-48DC-913F-C5ACD3C208C2}" type="pres">
      <dgm:prSet presAssocID="{24803DAD-4A46-45F9-925C-8F6FEC043DEF}" presName="negativeSpace" presStyleCnt="0"/>
      <dgm:spPr/>
    </dgm:pt>
    <dgm:pt modelId="{FABCBB19-664F-4195-8A11-E071B84EB4E5}" type="pres">
      <dgm:prSet presAssocID="{24803DAD-4A46-45F9-925C-8F6FEC043DE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B50E406-D810-4894-9913-62ECE7F25ECF}" type="presOf" srcId="{D2E2DF53-E6E3-4A32-B161-0763598B2989}" destId="{D4C4DD92-4447-4B6D-8173-4B4FD9C4058C}" srcOrd="0" destOrd="5" presId="urn:microsoft.com/office/officeart/2005/8/layout/list1"/>
    <dgm:cxn modelId="{0C662D0B-48B6-4C33-AE2F-DC65D8B62871}" srcId="{B12CC067-FC1F-4514-AEE5-5E53A1B87FF3}" destId="{C6968BA8-2EA7-4FB4-B77F-CB39F903E05B}" srcOrd="2" destOrd="0" parTransId="{B4EFC9FC-AE3C-46B7-963C-29342A0452CE}" sibTransId="{08E6A477-0DC1-48D9-A7E8-4835792BF587}"/>
    <dgm:cxn modelId="{3BB6070D-C25D-4D53-A5AC-3DFF4FF8BF0A}" srcId="{B12CC067-FC1F-4514-AEE5-5E53A1B87FF3}" destId="{75EC4B52-E8F8-4D7F-8D8E-874BC5B77A44}" srcOrd="4" destOrd="0" parTransId="{3C1F68F8-8A82-4AAA-ABCE-DC386A7EAA3D}" sibTransId="{AF587F69-BE3A-41C0-BCF0-590CBD794E00}"/>
    <dgm:cxn modelId="{C611A61F-9342-4EF0-8C19-CE583A85B701}" type="presOf" srcId="{75EC4B52-E8F8-4D7F-8D8E-874BC5B77A44}" destId="{D4C4DD92-4447-4B6D-8173-4B4FD9C4058C}" srcOrd="0" destOrd="4" presId="urn:microsoft.com/office/officeart/2005/8/layout/list1"/>
    <dgm:cxn modelId="{F954092D-A58D-4446-95D0-B522CDF483B7}" srcId="{24803DAD-4A46-45F9-925C-8F6FEC043DEF}" destId="{EA8B2733-E650-43F7-85DB-161A9A35D4E4}" srcOrd="1" destOrd="0" parTransId="{5FD2808E-CF0A-42BF-9377-08F58F24E017}" sibTransId="{AEF4A12F-882C-4DC1-A294-56E8155724DF}"/>
    <dgm:cxn modelId="{04957B2E-7443-47A5-BCA7-C21F0CEF7EE8}" type="presOf" srcId="{1D313CB4-2594-42DA-8C79-33E7871A3463}" destId="{D4C4DD92-4447-4B6D-8173-4B4FD9C4058C}" srcOrd="0" destOrd="3" presId="urn:microsoft.com/office/officeart/2005/8/layout/list1"/>
    <dgm:cxn modelId="{220E4336-ADEE-4CEE-8EC3-AD35F8F9D93A}" type="presOf" srcId="{C6968BA8-2EA7-4FB4-B77F-CB39F903E05B}" destId="{D4C4DD92-4447-4B6D-8173-4B4FD9C4058C}" srcOrd="0" destOrd="2" presId="urn:microsoft.com/office/officeart/2005/8/layout/list1"/>
    <dgm:cxn modelId="{45BFF540-E745-4F09-AFE5-EB0AE8092591}" srcId="{24803DAD-4A46-45F9-925C-8F6FEC043DEF}" destId="{1DFCD483-9A1B-4AEF-B3A1-66AE75701FCD}" srcOrd="2" destOrd="0" parTransId="{DC0A96BB-0908-4A61-BA23-4A527905B47F}" sibTransId="{F1EAE9B5-89C3-4DD3-9B8C-51218262ADC6}"/>
    <dgm:cxn modelId="{F3999E5C-9B5D-455C-9F2B-CB0364DC24BA}" type="presOf" srcId="{B12CC067-FC1F-4514-AEE5-5E53A1B87FF3}" destId="{CF235535-51D6-401F-8626-559A44122197}" srcOrd="1" destOrd="0" presId="urn:microsoft.com/office/officeart/2005/8/layout/list1"/>
    <dgm:cxn modelId="{04B45267-ED8E-4784-AC8A-757D7C027755}" srcId="{B12CC067-FC1F-4514-AEE5-5E53A1B87FF3}" destId="{79EF52B1-B5C4-4F6D-958C-FD020887DA21}" srcOrd="1" destOrd="0" parTransId="{26360937-837F-41F6-BB66-773D23772A18}" sibTransId="{2AB90046-A37D-46F8-BA7F-122DCD48AA19}"/>
    <dgm:cxn modelId="{13834059-F506-41AD-97C1-7222475181FB}" srcId="{B12CC067-FC1F-4514-AEE5-5E53A1B87FF3}" destId="{1D313CB4-2594-42DA-8C79-33E7871A3463}" srcOrd="3" destOrd="0" parTransId="{B48AB6F2-C348-4BB9-B6DC-7376AE8D0597}" sibTransId="{F59757E1-67FC-453E-B559-0CAC46802E27}"/>
    <dgm:cxn modelId="{033BCD8C-30BC-4F7B-8D84-5466A4E88796}" type="presOf" srcId="{B12CC067-FC1F-4514-AEE5-5E53A1B87FF3}" destId="{42EBEACA-F572-4F5B-A22F-2E686BBC1DD4}" srcOrd="0" destOrd="0" presId="urn:microsoft.com/office/officeart/2005/8/layout/list1"/>
    <dgm:cxn modelId="{49166A95-6759-4A7F-98A7-A54C6C6DD0AE}" type="presOf" srcId="{4F95295F-9786-4B18-AFC3-AA02BB0401D3}" destId="{FABCBB19-664F-4195-8A11-E071B84EB4E5}" srcOrd="0" destOrd="0" presId="urn:microsoft.com/office/officeart/2005/8/layout/list1"/>
    <dgm:cxn modelId="{9F8BF29F-1BF4-4BEA-9CDF-816091B1A352}" srcId="{24803DAD-4A46-45F9-925C-8F6FEC043DEF}" destId="{4F95295F-9786-4B18-AFC3-AA02BB0401D3}" srcOrd="0" destOrd="0" parTransId="{BEF1DA25-72A1-4E22-AF96-A1DCB2A784B9}" sibTransId="{92920C44-6D35-47F3-8213-A39D89377EBF}"/>
    <dgm:cxn modelId="{B952FCA6-DD55-473A-8E44-2F21B067D76F}" type="presOf" srcId="{1DFCD483-9A1B-4AEF-B3A1-66AE75701FCD}" destId="{FABCBB19-664F-4195-8A11-E071B84EB4E5}" srcOrd="0" destOrd="2" presId="urn:microsoft.com/office/officeart/2005/8/layout/list1"/>
    <dgm:cxn modelId="{4D1C6BA8-E93F-4A7F-85F3-59DFD32C279D}" srcId="{B12CC067-FC1F-4514-AEE5-5E53A1B87FF3}" destId="{A6AAB174-215F-43A2-8B58-6518A346D0A7}" srcOrd="0" destOrd="0" parTransId="{439AD8CA-CC30-451B-91F4-1B53D987596E}" sibTransId="{56E6537D-5523-425A-99A0-A64EC321C709}"/>
    <dgm:cxn modelId="{CBC1A4B7-13AF-4F28-8ECB-525ECE81D1C9}" type="presOf" srcId="{EA8B2733-E650-43F7-85DB-161A9A35D4E4}" destId="{FABCBB19-664F-4195-8A11-E071B84EB4E5}" srcOrd="0" destOrd="1" presId="urn:microsoft.com/office/officeart/2005/8/layout/list1"/>
    <dgm:cxn modelId="{94CC28C5-36B8-4979-8131-E6FF1CAD5015}" srcId="{56ED610A-5CA7-4E27-8583-59532116F349}" destId="{B12CC067-FC1F-4514-AEE5-5E53A1B87FF3}" srcOrd="0" destOrd="0" parTransId="{F4446EF7-34F3-4BAD-9E5F-A72D1F8318A3}" sibTransId="{201B453A-FEE6-4FC9-B25B-23174E5ADA40}"/>
    <dgm:cxn modelId="{8353CBD8-1015-4987-B695-1D49DD2F1927}" srcId="{B12CC067-FC1F-4514-AEE5-5E53A1B87FF3}" destId="{D2E2DF53-E6E3-4A32-B161-0763598B2989}" srcOrd="5" destOrd="0" parTransId="{68B1FC2F-C033-4F69-ADEA-BC3852F0EB45}" sibTransId="{6BA16415-E442-4CCC-86D3-196EFCF48335}"/>
    <dgm:cxn modelId="{6FE62AD9-223B-40E5-951F-47A3DDA21CB1}" srcId="{56ED610A-5CA7-4E27-8583-59532116F349}" destId="{24803DAD-4A46-45F9-925C-8F6FEC043DEF}" srcOrd="1" destOrd="0" parTransId="{9557B4DB-A014-4F7A-BAFA-B31EF3D5C2C8}" sibTransId="{5B26C814-BB86-4373-AEF3-C5A2D4A42A16}"/>
    <dgm:cxn modelId="{C61F69DE-F9D7-434D-B683-3FBA80A6C71F}" type="presOf" srcId="{24803DAD-4A46-45F9-925C-8F6FEC043DEF}" destId="{155E2C70-5B9A-4783-8DF0-CF7A13E45E60}" srcOrd="1" destOrd="0" presId="urn:microsoft.com/office/officeart/2005/8/layout/list1"/>
    <dgm:cxn modelId="{0A6683DE-CCF1-4A79-884A-43D6AA3D1704}" type="presOf" srcId="{A6AAB174-215F-43A2-8B58-6518A346D0A7}" destId="{D4C4DD92-4447-4B6D-8173-4B4FD9C4058C}" srcOrd="0" destOrd="0" presId="urn:microsoft.com/office/officeart/2005/8/layout/list1"/>
    <dgm:cxn modelId="{F1556BF4-2D5A-4458-90EF-F8E4B68B33BF}" type="presOf" srcId="{56ED610A-5CA7-4E27-8583-59532116F349}" destId="{C5C89E4A-0684-4A6B-8F4A-948E2A000731}" srcOrd="0" destOrd="0" presId="urn:microsoft.com/office/officeart/2005/8/layout/list1"/>
    <dgm:cxn modelId="{E69B37F7-1722-4BDF-9EE1-74D3C3E2DBD4}" type="presOf" srcId="{79EF52B1-B5C4-4F6D-958C-FD020887DA21}" destId="{D4C4DD92-4447-4B6D-8173-4B4FD9C4058C}" srcOrd="0" destOrd="1" presId="urn:microsoft.com/office/officeart/2005/8/layout/list1"/>
    <dgm:cxn modelId="{6C9A55FB-ACDC-4B97-B97C-3CC6F677BE59}" type="presOf" srcId="{24803DAD-4A46-45F9-925C-8F6FEC043DEF}" destId="{6CEC7E3A-A009-4271-AE59-C6881E658F79}" srcOrd="0" destOrd="0" presId="urn:microsoft.com/office/officeart/2005/8/layout/list1"/>
    <dgm:cxn modelId="{B8433FED-C5AD-4B34-A68B-701E2E44DFC8}" type="presParOf" srcId="{C5C89E4A-0684-4A6B-8F4A-948E2A000731}" destId="{9C1D5123-274B-4F91-AF33-D63BF1A54A42}" srcOrd="0" destOrd="0" presId="urn:microsoft.com/office/officeart/2005/8/layout/list1"/>
    <dgm:cxn modelId="{3CD5EBD1-599F-43CC-88BE-93FC7C03C768}" type="presParOf" srcId="{9C1D5123-274B-4F91-AF33-D63BF1A54A42}" destId="{42EBEACA-F572-4F5B-A22F-2E686BBC1DD4}" srcOrd="0" destOrd="0" presId="urn:microsoft.com/office/officeart/2005/8/layout/list1"/>
    <dgm:cxn modelId="{DD8F78FF-A83C-4902-9927-DB2405EAB106}" type="presParOf" srcId="{9C1D5123-274B-4F91-AF33-D63BF1A54A42}" destId="{CF235535-51D6-401F-8626-559A44122197}" srcOrd="1" destOrd="0" presId="urn:microsoft.com/office/officeart/2005/8/layout/list1"/>
    <dgm:cxn modelId="{B3E08E9A-B322-4680-AB32-B5C16B812433}" type="presParOf" srcId="{C5C89E4A-0684-4A6B-8F4A-948E2A000731}" destId="{F94D021F-04D6-478F-9CA4-58C05F8CA80D}" srcOrd="1" destOrd="0" presId="urn:microsoft.com/office/officeart/2005/8/layout/list1"/>
    <dgm:cxn modelId="{0AB6890E-6779-43C3-8CAC-4C90AA40AF1C}" type="presParOf" srcId="{C5C89E4A-0684-4A6B-8F4A-948E2A000731}" destId="{D4C4DD92-4447-4B6D-8173-4B4FD9C4058C}" srcOrd="2" destOrd="0" presId="urn:microsoft.com/office/officeart/2005/8/layout/list1"/>
    <dgm:cxn modelId="{701204D2-A40B-460C-ABDB-02873DDA62BA}" type="presParOf" srcId="{C5C89E4A-0684-4A6B-8F4A-948E2A000731}" destId="{1F21BC37-9E92-4F82-A83D-9BF6AA668047}" srcOrd="3" destOrd="0" presId="urn:microsoft.com/office/officeart/2005/8/layout/list1"/>
    <dgm:cxn modelId="{239EA706-0D94-45BC-AF8B-456D4C350BBC}" type="presParOf" srcId="{C5C89E4A-0684-4A6B-8F4A-948E2A000731}" destId="{FF343E1A-8B7D-4EB6-A04A-E4B1D45131F3}" srcOrd="4" destOrd="0" presId="urn:microsoft.com/office/officeart/2005/8/layout/list1"/>
    <dgm:cxn modelId="{B93A13E9-17CE-4366-B0B3-CB5DBAF9639F}" type="presParOf" srcId="{FF343E1A-8B7D-4EB6-A04A-E4B1D45131F3}" destId="{6CEC7E3A-A009-4271-AE59-C6881E658F79}" srcOrd="0" destOrd="0" presId="urn:microsoft.com/office/officeart/2005/8/layout/list1"/>
    <dgm:cxn modelId="{A3ABF58D-45E3-4BC7-95F9-CF982C4DCE5A}" type="presParOf" srcId="{FF343E1A-8B7D-4EB6-A04A-E4B1D45131F3}" destId="{155E2C70-5B9A-4783-8DF0-CF7A13E45E60}" srcOrd="1" destOrd="0" presId="urn:microsoft.com/office/officeart/2005/8/layout/list1"/>
    <dgm:cxn modelId="{C96DC575-C9F1-42D3-87C9-5BCE4CC2490D}" type="presParOf" srcId="{C5C89E4A-0684-4A6B-8F4A-948E2A000731}" destId="{DB6683B0-655C-48DC-913F-C5ACD3C208C2}" srcOrd="5" destOrd="0" presId="urn:microsoft.com/office/officeart/2005/8/layout/list1"/>
    <dgm:cxn modelId="{B7E4C2C0-6121-47D2-8A03-23A24DF476BF}" type="presParOf" srcId="{C5C89E4A-0684-4A6B-8F4A-948E2A000731}" destId="{FABCBB19-664F-4195-8A11-E071B84EB4E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BD70D9-B537-461B-B5FD-CD500133E6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27CF54C-985A-443C-B0FB-234579F9748B}">
      <dgm:prSet/>
      <dgm:spPr/>
      <dgm:t>
        <a:bodyPr/>
        <a:lstStyle/>
        <a:p>
          <a:r>
            <a:rPr lang="en-US" b="0" i="0" baseline="0"/>
            <a:t>Examples of Professional Behavior:</a:t>
          </a:r>
          <a:endParaRPr lang="en-US"/>
        </a:p>
      </dgm:t>
    </dgm:pt>
    <dgm:pt modelId="{BD90E445-292D-40A3-A91A-5E76C002B880}" type="parTrans" cxnId="{F7BDF57F-5347-42F0-9AE9-142EEEA0C370}">
      <dgm:prSet/>
      <dgm:spPr/>
      <dgm:t>
        <a:bodyPr/>
        <a:lstStyle/>
        <a:p>
          <a:endParaRPr lang="en-US"/>
        </a:p>
      </dgm:t>
    </dgm:pt>
    <dgm:pt modelId="{19C4079D-01E5-4B8E-B011-432B2849DD8E}" type="sibTrans" cxnId="{F7BDF57F-5347-42F0-9AE9-142EEEA0C370}">
      <dgm:prSet/>
      <dgm:spPr/>
      <dgm:t>
        <a:bodyPr/>
        <a:lstStyle/>
        <a:p>
          <a:endParaRPr lang="en-US"/>
        </a:p>
      </dgm:t>
    </dgm:pt>
    <dgm:pt modelId="{8FDDD4D2-FAC3-40E0-AA6E-496EF1DE64EA}">
      <dgm:prSet/>
      <dgm:spPr/>
      <dgm:t>
        <a:bodyPr/>
        <a:lstStyle/>
        <a:p>
          <a:r>
            <a:rPr lang="en-US" b="1" i="0" baseline="0"/>
            <a:t>Punctuality:</a:t>
          </a:r>
          <a:r>
            <a:rPr lang="en-US" b="0" i="0" baseline="0"/>
            <a:t> Arriving on time for classes and meetings shows respect for others’ time.</a:t>
          </a:r>
          <a:endParaRPr lang="en-US"/>
        </a:p>
      </dgm:t>
    </dgm:pt>
    <dgm:pt modelId="{0B513202-C32F-4320-AAF6-A76CD6805F0C}" type="parTrans" cxnId="{F8E2B686-AC0B-4FF7-A7D4-FB45C565C1A7}">
      <dgm:prSet/>
      <dgm:spPr/>
      <dgm:t>
        <a:bodyPr/>
        <a:lstStyle/>
        <a:p>
          <a:endParaRPr lang="en-US"/>
        </a:p>
      </dgm:t>
    </dgm:pt>
    <dgm:pt modelId="{E0A68489-0199-4115-9024-6C560219B793}" type="sibTrans" cxnId="{F8E2B686-AC0B-4FF7-A7D4-FB45C565C1A7}">
      <dgm:prSet/>
      <dgm:spPr/>
      <dgm:t>
        <a:bodyPr/>
        <a:lstStyle/>
        <a:p>
          <a:endParaRPr lang="en-US"/>
        </a:p>
      </dgm:t>
    </dgm:pt>
    <dgm:pt modelId="{3D05BDDD-A99D-4093-9A55-AEC91CB08C55}">
      <dgm:prSet/>
      <dgm:spPr/>
      <dgm:t>
        <a:bodyPr/>
        <a:lstStyle/>
        <a:p>
          <a:r>
            <a:rPr lang="en-US" b="1" i="0" baseline="0"/>
            <a:t>Respect:</a:t>
          </a:r>
          <a:r>
            <a:rPr lang="en-US" b="0" i="0" baseline="0"/>
            <a:t> Treating peers, faculty, and staff with courtesy and consideration.</a:t>
          </a:r>
          <a:endParaRPr lang="en-US"/>
        </a:p>
      </dgm:t>
    </dgm:pt>
    <dgm:pt modelId="{EDAD9507-9419-4A80-859A-1AE60B8799EA}" type="parTrans" cxnId="{3D07CA77-5D37-457B-AFFA-626BF48425EE}">
      <dgm:prSet/>
      <dgm:spPr/>
      <dgm:t>
        <a:bodyPr/>
        <a:lstStyle/>
        <a:p>
          <a:endParaRPr lang="en-US"/>
        </a:p>
      </dgm:t>
    </dgm:pt>
    <dgm:pt modelId="{B6E58985-D036-45C4-B7F0-7DFB446B83F7}" type="sibTrans" cxnId="{3D07CA77-5D37-457B-AFFA-626BF48425EE}">
      <dgm:prSet/>
      <dgm:spPr/>
      <dgm:t>
        <a:bodyPr/>
        <a:lstStyle/>
        <a:p>
          <a:endParaRPr lang="en-US"/>
        </a:p>
      </dgm:t>
    </dgm:pt>
    <dgm:pt modelId="{15857529-FA7C-406D-BE0F-BA4CDBA9A644}">
      <dgm:prSet/>
      <dgm:spPr/>
      <dgm:t>
        <a:bodyPr/>
        <a:lstStyle/>
        <a:p>
          <a:r>
            <a:rPr lang="en-US" b="1" i="0" baseline="0" dirty="0"/>
            <a:t>Academic Integrity:</a:t>
          </a:r>
          <a:r>
            <a:rPr lang="en-US" b="0" i="0" baseline="0" dirty="0"/>
            <a:t> Avoiding plagiarism and cheating, and adhering to academic honesty policies.</a:t>
          </a:r>
          <a:endParaRPr lang="en-US" dirty="0"/>
        </a:p>
      </dgm:t>
    </dgm:pt>
    <dgm:pt modelId="{167A63E3-9613-45B0-9B42-263B874DCB9C}" type="parTrans" cxnId="{FB3E2487-420C-4E3C-9765-216F59F1F244}">
      <dgm:prSet/>
      <dgm:spPr/>
      <dgm:t>
        <a:bodyPr/>
        <a:lstStyle/>
        <a:p>
          <a:endParaRPr lang="en-US"/>
        </a:p>
      </dgm:t>
    </dgm:pt>
    <dgm:pt modelId="{AC500D35-EE1B-4015-B8FD-050DD72FE124}" type="sibTrans" cxnId="{FB3E2487-420C-4E3C-9765-216F59F1F244}">
      <dgm:prSet/>
      <dgm:spPr/>
      <dgm:t>
        <a:bodyPr/>
        <a:lstStyle/>
        <a:p>
          <a:endParaRPr lang="en-US"/>
        </a:p>
      </dgm:t>
    </dgm:pt>
    <dgm:pt modelId="{6E3D167D-F143-40C5-8B51-267CECE3E3FA}">
      <dgm:prSet/>
      <dgm:spPr/>
      <dgm:t>
        <a:bodyPr/>
        <a:lstStyle/>
        <a:p>
          <a:r>
            <a:rPr lang="en-US" b="0" i="0" baseline="0"/>
            <a:t>Benefits:</a:t>
          </a:r>
          <a:endParaRPr lang="en-US"/>
        </a:p>
      </dgm:t>
    </dgm:pt>
    <dgm:pt modelId="{9E7A6C95-6B49-40D5-A900-917F1875D733}" type="parTrans" cxnId="{3BD8ED8C-315A-4AF5-8E59-21F7E3334F5B}">
      <dgm:prSet/>
      <dgm:spPr/>
      <dgm:t>
        <a:bodyPr/>
        <a:lstStyle/>
        <a:p>
          <a:endParaRPr lang="en-US"/>
        </a:p>
      </dgm:t>
    </dgm:pt>
    <dgm:pt modelId="{2D908D24-033C-409E-98CC-4674F6841381}" type="sibTrans" cxnId="{3BD8ED8C-315A-4AF5-8E59-21F7E3334F5B}">
      <dgm:prSet/>
      <dgm:spPr/>
      <dgm:t>
        <a:bodyPr/>
        <a:lstStyle/>
        <a:p>
          <a:endParaRPr lang="en-US"/>
        </a:p>
      </dgm:t>
    </dgm:pt>
    <dgm:pt modelId="{CCEFAB47-62FB-4F5E-82EB-FB41D29438CC}">
      <dgm:prSet/>
      <dgm:spPr/>
      <dgm:t>
        <a:bodyPr/>
        <a:lstStyle/>
        <a:p>
          <a:r>
            <a:rPr lang="en-US" b="1" i="0" baseline="0"/>
            <a:t>Improved Academic Performance:</a:t>
          </a:r>
          <a:r>
            <a:rPr lang="en-US" b="0" i="0" baseline="0"/>
            <a:t> Professional behavior often leads to better grades and academic success.</a:t>
          </a:r>
          <a:endParaRPr lang="en-US"/>
        </a:p>
      </dgm:t>
    </dgm:pt>
    <dgm:pt modelId="{F76C9024-4A1E-487F-B4FE-CCA698F1E2F6}" type="parTrans" cxnId="{21094F33-8F1E-4816-B2E2-B6151CB8408A}">
      <dgm:prSet/>
      <dgm:spPr/>
      <dgm:t>
        <a:bodyPr/>
        <a:lstStyle/>
        <a:p>
          <a:endParaRPr lang="en-US"/>
        </a:p>
      </dgm:t>
    </dgm:pt>
    <dgm:pt modelId="{3F8399DF-B6C6-404F-84EE-FAB8DCCAAB2D}" type="sibTrans" cxnId="{21094F33-8F1E-4816-B2E2-B6151CB8408A}">
      <dgm:prSet/>
      <dgm:spPr/>
      <dgm:t>
        <a:bodyPr/>
        <a:lstStyle/>
        <a:p>
          <a:endParaRPr lang="en-US"/>
        </a:p>
      </dgm:t>
    </dgm:pt>
    <dgm:pt modelId="{92E9223B-E013-4EAE-B8F7-D623A0862A47}">
      <dgm:prSet/>
      <dgm:spPr/>
      <dgm:t>
        <a:bodyPr/>
        <a:lstStyle/>
        <a:p>
          <a:r>
            <a:rPr lang="en-US" b="1" i="0" baseline="0"/>
            <a:t>Positive Relationships:</a:t>
          </a:r>
          <a:r>
            <a:rPr lang="en-US" b="0" i="0" baseline="0"/>
            <a:t> Building positive relationships with faculty and peers can lead to mentorship and networking opportunities.</a:t>
          </a:r>
          <a:endParaRPr lang="en-US"/>
        </a:p>
      </dgm:t>
    </dgm:pt>
    <dgm:pt modelId="{EE38894B-F83E-4B69-885F-49BDD9AC3E1E}" type="parTrans" cxnId="{77C745FB-042F-47FC-9870-242714467699}">
      <dgm:prSet/>
      <dgm:spPr/>
      <dgm:t>
        <a:bodyPr/>
        <a:lstStyle/>
        <a:p>
          <a:endParaRPr lang="en-US"/>
        </a:p>
      </dgm:t>
    </dgm:pt>
    <dgm:pt modelId="{7E0B2664-2A43-4020-A664-C8896B6B316B}" type="sibTrans" cxnId="{77C745FB-042F-47FC-9870-242714467699}">
      <dgm:prSet/>
      <dgm:spPr/>
      <dgm:t>
        <a:bodyPr/>
        <a:lstStyle/>
        <a:p>
          <a:endParaRPr lang="en-US"/>
        </a:p>
      </dgm:t>
    </dgm:pt>
    <dgm:pt modelId="{15A12AC0-2CEE-461D-93B5-9245FBD41347}">
      <dgm:prSet/>
      <dgm:spPr/>
      <dgm:t>
        <a:bodyPr/>
        <a:lstStyle/>
        <a:p>
          <a:r>
            <a:rPr lang="en-US" b="1" i="0" baseline="0"/>
            <a:t>Preparation for Professional Environments:</a:t>
          </a:r>
          <a:r>
            <a:rPr lang="en-US" b="0" i="0" baseline="0"/>
            <a:t> Developing professional habits in college prepares you for the expectations of the workplace.</a:t>
          </a:r>
          <a:endParaRPr lang="en-US"/>
        </a:p>
      </dgm:t>
    </dgm:pt>
    <dgm:pt modelId="{9C4EEB46-C7BB-4D66-8688-4C3C18B9228F}" type="parTrans" cxnId="{D761CF6F-EC32-4EDB-8FF9-17729003FA67}">
      <dgm:prSet/>
      <dgm:spPr/>
      <dgm:t>
        <a:bodyPr/>
        <a:lstStyle/>
        <a:p>
          <a:endParaRPr lang="en-US"/>
        </a:p>
      </dgm:t>
    </dgm:pt>
    <dgm:pt modelId="{D3A78ECA-2588-4D26-A0A5-85A7BCD551B7}" type="sibTrans" cxnId="{D761CF6F-EC32-4EDB-8FF9-17729003FA67}">
      <dgm:prSet/>
      <dgm:spPr/>
      <dgm:t>
        <a:bodyPr/>
        <a:lstStyle/>
        <a:p>
          <a:endParaRPr lang="en-US"/>
        </a:p>
      </dgm:t>
    </dgm:pt>
    <dgm:pt modelId="{1140D2B0-C4E5-44F2-AFBE-1DDF1B5BDB24}" type="pres">
      <dgm:prSet presAssocID="{F8BD70D9-B537-461B-B5FD-CD500133E6EE}" presName="linear" presStyleCnt="0">
        <dgm:presLayoutVars>
          <dgm:animLvl val="lvl"/>
          <dgm:resizeHandles val="exact"/>
        </dgm:presLayoutVars>
      </dgm:prSet>
      <dgm:spPr/>
    </dgm:pt>
    <dgm:pt modelId="{E6C66716-9267-47C3-8BD7-029681B004F7}" type="pres">
      <dgm:prSet presAssocID="{F27CF54C-985A-443C-B0FB-234579F9748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6D831EA-2D23-42DC-B773-3DD5C4C050B9}" type="pres">
      <dgm:prSet presAssocID="{F27CF54C-985A-443C-B0FB-234579F9748B}" presName="childText" presStyleLbl="revTx" presStyleIdx="0" presStyleCnt="2">
        <dgm:presLayoutVars>
          <dgm:bulletEnabled val="1"/>
        </dgm:presLayoutVars>
      </dgm:prSet>
      <dgm:spPr/>
    </dgm:pt>
    <dgm:pt modelId="{90FA65EA-0C56-4F9E-8098-129C97D2AEC8}" type="pres">
      <dgm:prSet presAssocID="{6E3D167D-F143-40C5-8B51-267CECE3E3F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0C8A55F-6E7A-470A-ADF0-1367A026BD6B}" type="pres">
      <dgm:prSet presAssocID="{6E3D167D-F143-40C5-8B51-267CECE3E3F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4058816-32A7-4D81-88D8-1FDEF1C09B51}" type="presOf" srcId="{3D05BDDD-A99D-4093-9A55-AEC91CB08C55}" destId="{56D831EA-2D23-42DC-B773-3DD5C4C050B9}" srcOrd="0" destOrd="1" presId="urn:microsoft.com/office/officeart/2005/8/layout/vList2"/>
    <dgm:cxn modelId="{21094F33-8F1E-4816-B2E2-B6151CB8408A}" srcId="{6E3D167D-F143-40C5-8B51-267CECE3E3FA}" destId="{CCEFAB47-62FB-4F5E-82EB-FB41D29438CC}" srcOrd="0" destOrd="0" parTransId="{F76C9024-4A1E-487F-B4FE-CCA698F1E2F6}" sibTransId="{3F8399DF-B6C6-404F-84EE-FAB8DCCAAB2D}"/>
    <dgm:cxn modelId="{891BE04D-2843-4CBD-BA34-9D82068F6A30}" type="presOf" srcId="{F27CF54C-985A-443C-B0FB-234579F9748B}" destId="{E6C66716-9267-47C3-8BD7-029681B004F7}" srcOrd="0" destOrd="0" presId="urn:microsoft.com/office/officeart/2005/8/layout/vList2"/>
    <dgm:cxn modelId="{D761CF6F-EC32-4EDB-8FF9-17729003FA67}" srcId="{6E3D167D-F143-40C5-8B51-267CECE3E3FA}" destId="{15A12AC0-2CEE-461D-93B5-9245FBD41347}" srcOrd="2" destOrd="0" parTransId="{9C4EEB46-C7BB-4D66-8688-4C3C18B9228F}" sibTransId="{D3A78ECA-2588-4D26-A0A5-85A7BCD551B7}"/>
    <dgm:cxn modelId="{180C2573-D901-43EE-83F8-04FFAE6E49AD}" type="presOf" srcId="{8FDDD4D2-FAC3-40E0-AA6E-496EF1DE64EA}" destId="{56D831EA-2D23-42DC-B773-3DD5C4C050B9}" srcOrd="0" destOrd="0" presId="urn:microsoft.com/office/officeart/2005/8/layout/vList2"/>
    <dgm:cxn modelId="{F7226B54-936B-43A9-AF7A-AAB01A55C38E}" type="presOf" srcId="{15A12AC0-2CEE-461D-93B5-9245FBD41347}" destId="{00C8A55F-6E7A-470A-ADF0-1367A026BD6B}" srcOrd="0" destOrd="2" presId="urn:microsoft.com/office/officeart/2005/8/layout/vList2"/>
    <dgm:cxn modelId="{3D07CA77-5D37-457B-AFFA-626BF48425EE}" srcId="{F27CF54C-985A-443C-B0FB-234579F9748B}" destId="{3D05BDDD-A99D-4093-9A55-AEC91CB08C55}" srcOrd="1" destOrd="0" parTransId="{EDAD9507-9419-4A80-859A-1AE60B8799EA}" sibTransId="{B6E58985-D036-45C4-B7F0-7DFB446B83F7}"/>
    <dgm:cxn modelId="{F7BDF57F-5347-42F0-9AE9-142EEEA0C370}" srcId="{F8BD70D9-B537-461B-B5FD-CD500133E6EE}" destId="{F27CF54C-985A-443C-B0FB-234579F9748B}" srcOrd="0" destOrd="0" parTransId="{BD90E445-292D-40A3-A91A-5E76C002B880}" sibTransId="{19C4079D-01E5-4B8E-B011-432B2849DD8E}"/>
    <dgm:cxn modelId="{F8E2B686-AC0B-4FF7-A7D4-FB45C565C1A7}" srcId="{F27CF54C-985A-443C-B0FB-234579F9748B}" destId="{8FDDD4D2-FAC3-40E0-AA6E-496EF1DE64EA}" srcOrd="0" destOrd="0" parTransId="{0B513202-C32F-4320-AAF6-A76CD6805F0C}" sibTransId="{E0A68489-0199-4115-9024-6C560219B793}"/>
    <dgm:cxn modelId="{FB3E2487-420C-4E3C-9765-216F59F1F244}" srcId="{F27CF54C-985A-443C-B0FB-234579F9748B}" destId="{15857529-FA7C-406D-BE0F-BA4CDBA9A644}" srcOrd="2" destOrd="0" parTransId="{167A63E3-9613-45B0-9B42-263B874DCB9C}" sibTransId="{AC500D35-EE1B-4015-B8FD-050DD72FE124}"/>
    <dgm:cxn modelId="{3BD8ED8C-315A-4AF5-8E59-21F7E3334F5B}" srcId="{F8BD70D9-B537-461B-B5FD-CD500133E6EE}" destId="{6E3D167D-F143-40C5-8B51-267CECE3E3FA}" srcOrd="1" destOrd="0" parTransId="{9E7A6C95-6B49-40D5-A900-917F1875D733}" sibTransId="{2D908D24-033C-409E-98CC-4674F6841381}"/>
    <dgm:cxn modelId="{F14B758E-BE75-4C8D-BBEE-ADDE580021E8}" type="presOf" srcId="{F8BD70D9-B537-461B-B5FD-CD500133E6EE}" destId="{1140D2B0-C4E5-44F2-AFBE-1DDF1B5BDB24}" srcOrd="0" destOrd="0" presId="urn:microsoft.com/office/officeart/2005/8/layout/vList2"/>
    <dgm:cxn modelId="{F5E5C792-9AED-48E2-B60A-CA25040F8806}" type="presOf" srcId="{6E3D167D-F143-40C5-8B51-267CECE3E3FA}" destId="{90FA65EA-0C56-4F9E-8098-129C97D2AEC8}" srcOrd="0" destOrd="0" presId="urn:microsoft.com/office/officeart/2005/8/layout/vList2"/>
    <dgm:cxn modelId="{5D84F3BD-FF56-4468-AA1A-039A13E0884D}" type="presOf" srcId="{15857529-FA7C-406D-BE0F-BA4CDBA9A644}" destId="{56D831EA-2D23-42DC-B773-3DD5C4C050B9}" srcOrd="0" destOrd="2" presId="urn:microsoft.com/office/officeart/2005/8/layout/vList2"/>
    <dgm:cxn modelId="{3B2F66DB-6256-42AD-8CA3-6351C3912343}" type="presOf" srcId="{CCEFAB47-62FB-4F5E-82EB-FB41D29438CC}" destId="{00C8A55F-6E7A-470A-ADF0-1367A026BD6B}" srcOrd="0" destOrd="0" presId="urn:microsoft.com/office/officeart/2005/8/layout/vList2"/>
    <dgm:cxn modelId="{4D13F2EE-BBFE-40C2-B239-EE097367979B}" type="presOf" srcId="{92E9223B-E013-4EAE-B8F7-D623A0862A47}" destId="{00C8A55F-6E7A-470A-ADF0-1367A026BD6B}" srcOrd="0" destOrd="1" presId="urn:microsoft.com/office/officeart/2005/8/layout/vList2"/>
    <dgm:cxn modelId="{77C745FB-042F-47FC-9870-242714467699}" srcId="{6E3D167D-F143-40C5-8B51-267CECE3E3FA}" destId="{92E9223B-E013-4EAE-B8F7-D623A0862A47}" srcOrd="1" destOrd="0" parTransId="{EE38894B-F83E-4B69-885F-49BDD9AC3E1E}" sibTransId="{7E0B2664-2A43-4020-A664-C8896B6B316B}"/>
    <dgm:cxn modelId="{0472C3A5-3EB9-4E86-941B-69ED11D9047D}" type="presParOf" srcId="{1140D2B0-C4E5-44F2-AFBE-1DDF1B5BDB24}" destId="{E6C66716-9267-47C3-8BD7-029681B004F7}" srcOrd="0" destOrd="0" presId="urn:microsoft.com/office/officeart/2005/8/layout/vList2"/>
    <dgm:cxn modelId="{A9DCBCA0-B23F-463C-BCBE-86FD753E53EF}" type="presParOf" srcId="{1140D2B0-C4E5-44F2-AFBE-1DDF1B5BDB24}" destId="{56D831EA-2D23-42DC-B773-3DD5C4C050B9}" srcOrd="1" destOrd="0" presId="urn:microsoft.com/office/officeart/2005/8/layout/vList2"/>
    <dgm:cxn modelId="{3EA09DE0-FF51-4BA9-8081-36EFE803F26E}" type="presParOf" srcId="{1140D2B0-C4E5-44F2-AFBE-1DDF1B5BDB24}" destId="{90FA65EA-0C56-4F9E-8098-129C97D2AEC8}" srcOrd="2" destOrd="0" presId="urn:microsoft.com/office/officeart/2005/8/layout/vList2"/>
    <dgm:cxn modelId="{4F32E4F9-B6FC-49C5-A655-04E2F14DBCD5}" type="presParOf" srcId="{1140D2B0-C4E5-44F2-AFBE-1DDF1B5BDB24}" destId="{00C8A55F-6E7A-470A-ADF0-1367A026BD6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BBF9B0-FB8A-4BF6-A573-28FB99E1232F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B8E34D-E58E-4750-85FB-9594C0EBD3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i="0" baseline="0"/>
            <a:t>Types of Communication:</a:t>
          </a:r>
          <a:endParaRPr lang="en-US"/>
        </a:p>
      </dgm:t>
    </dgm:pt>
    <dgm:pt modelId="{B497FE2C-D257-4998-80FF-E4A195D3D680}" type="parTrans" cxnId="{65314371-8CD7-4964-96CC-3309314047F4}">
      <dgm:prSet/>
      <dgm:spPr/>
      <dgm:t>
        <a:bodyPr/>
        <a:lstStyle/>
        <a:p>
          <a:endParaRPr lang="en-US"/>
        </a:p>
      </dgm:t>
    </dgm:pt>
    <dgm:pt modelId="{8B322F8B-B045-4CFC-9009-567AAE4A0521}" type="sibTrans" cxnId="{65314371-8CD7-4964-96CC-3309314047F4}">
      <dgm:prSet/>
      <dgm:spPr/>
      <dgm:t>
        <a:bodyPr/>
        <a:lstStyle/>
        <a:p>
          <a:endParaRPr lang="en-US"/>
        </a:p>
      </dgm:t>
    </dgm:pt>
    <dgm:pt modelId="{690DD44F-14FE-477D-B91A-267BDF37C3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baseline="0"/>
            <a:t>Verbal:</a:t>
          </a:r>
          <a:r>
            <a:rPr lang="en-US" b="0" i="0" baseline="0"/>
            <a:t> Speaking clearly and confidently in class discussions and presentations.</a:t>
          </a:r>
          <a:endParaRPr lang="en-US"/>
        </a:p>
      </dgm:t>
    </dgm:pt>
    <dgm:pt modelId="{7C366D33-95E1-4C67-AA1F-F0ED4CCE7090}" type="parTrans" cxnId="{965AD23A-38BB-434D-99CF-9DB8DDCDFA48}">
      <dgm:prSet/>
      <dgm:spPr/>
      <dgm:t>
        <a:bodyPr/>
        <a:lstStyle/>
        <a:p>
          <a:endParaRPr lang="en-US"/>
        </a:p>
      </dgm:t>
    </dgm:pt>
    <dgm:pt modelId="{0DC51322-E3BC-4467-A931-A9511819D9C0}" type="sibTrans" cxnId="{965AD23A-38BB-434D-99CF-9DB8DDCDFA48}">
      <dgm:prSet/>
      <dgm:spPr/>
      <dgm:t>
        <a:bodyPr/>
        <a:lstStyle/>
        <a:p>
          <a:endParaRPr lang="en-US"/>
        </a:p>
      </dgm:t>
    </dgm:pt>
    <dgm:pt modelId="{18F6658E-38DC-41A4-A957-63ED1FF3F8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baseline="0"/>
            <a:t>Non-verbal:</a:t>
          </a:r>
          <a:r>
            <a:rPr lang="en-US" b="0" i="0" baseline="0"/>
            <a:t> Using appropriate body language, eye contact, and facial expressions to convey your message.</a:t>
          </a:r>
          <a:endParaRPr lang="en-US"/>
        </a:p>
      </dgm:t>
    </dgm:pt>
    <dgm:pt modelId="{B3A5C918-60D9-4AD9-B845-1B793429F83D}" type="parTrans" cxnId="{2EEF2542-98B7-4A8B-925E-7B192E3745B1}">
      <dgm:prSet/>
      <dgm:spPr/>
      <dgm:t>
        <a:bodyPr/>
        <a:lstStyle/>
        <a:p>
          <a:endParaRPr lang="en-US"/>
        </a:p>
      </dgm:t>
    </dgm:pt>
    <dgm:pt modelId="{0072C54D-B39D-476C-A292-FDA16FDD6EED}" type="sibTrans" cxnId="{2EEF2542-98B7-4A8B-925E-7B192E3745B1}">
      <dgm:prSet/>
      <dgm:spPr/>
      <dgm:t>
        <a:bodyPr/>
        <a:lstStyle/>
        <a:p>
          <a:endParaRPr lang="en-US"/>
        </a:p>
      </dgm:t>
    </dgm:pt>
    <dgm:pt modelId="{725EF6C6-3E17-4EE1-B13E-904D38AAC57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baseline="0"/>
            <a:t>Written:</a:t>
          </a:r>
          <a:r>
            <a:rPr lang="en-US" b="0" i="0" baseline="0"/>
            <a:t> Writing clear and concise emails, reports, and essays.</a:t>
          </a:r>
          <a:endParaRPr lang="en-US"/>
        </a:p>
      </dgm:t>
    </dgm:pt>
    <dgm:pt modelId="{91DB4083-EFB0-45DA-A6B6-419744AA2B7C}" type="parTrans" cxnId="{617472E3-ECFB-437A-A308-21B7C948A1C8}">
      <dgm:prSet/>
      <dgm:spPr/>
      <dgm:t>
        <a:bodyPr/>
        <a:lstStyle/>
        <a:p>
          <a:endParaRPr lang="en-US"/>
        </a:p>
      </dgm:t>
    </dgm:pt>
    <dgm:pt modelId="{6CF1D762-9D5B-4BB6-BEE3-FAFA7346ACC9}" type="sibTrans" cxnId="{617472E3-ECFB-437A-A308-21B7C948A1C8}">
      <dgm:prSet/>
      <dgm:spPr/>
      <dgm:t>
        <a:bodyPr/>
        <a:lstStyle/>
        <a:p>
          <a:endParaRPr lang="en-US"/>
        </a:p>
      </dgm:t>
    </dgm:pt>
    <dgm:pt modelId="{BA99165E-AE80-464E-B098-2FC6F691114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i="0" baseline="0"/>
            <a:t>Key Elements:</a:t>
          </a:r>
          <a:endParaRPr lang="en-US"/>
        </a:p>
      </dgm:t>
    </dgm:pt>
    <dgm:pt modelId="{F8763B17-0A09-46E6-A0EC-9757D81888CD}" type="parTrans" cxnId="{CBD7945C-4B59-412C-87DE-E5EC8BBA107A}">
      <dgm:prSet/>
      <dgm:spPr/>
      <dgm:t>
        <a:bodyPr/>
        <a:lstStyle/>
        <a:p>
          <a:endParaRPr lang="en-US"/>
        </a:p>
      </dgm:t>
    </dgm:pt>
    <dgm:pt modelId="{FDE490A5-39DA-48D2-90C5-1D37FDBCC1A4}" type="sibTrans" cxnId="{CBD7945C-4B59-412C-87DE-E5EC8BBA107A}">
      <dgm:prSet/>
      <dgm:spPr/>
      <dgm:t>
        <a:bodyPr/>
        <a:lstStyle/>
        <a:p>
          <a:endParaRPr lang="en-US"/>
        </a:p>
      </dgm:t>
    </dgm:pt>
    <dgm:pt modelId="{CC6EEF31-9DEA-4FC1-8B2B-046A836B26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baseline="0"/>
            <a:t>Clarity:</a:t>
          </a:r>
          <a:r>
            <a:rPr lang="en-US" b="0" i="0" baseline="0"/>
            <a:t> Ensuring your message is easily understood by avoiding jargon and being specific.</a:t>
          </a:r>
          <a:endParaRPr lang="en-US"/>
        </a:p>
      </dgm:t>
    </dgm:pt>
    <dgm:pt modelId="{53AA70D0-5EA9-4CCA-86AE-E83D6219B12B}" type="parTrans" cxnId="{51D2FFCC-E6D0-4BF6-9952-A5F86CF5757A}">
      <dgm:prSet/>
      <dgm:spPr/>
      <dgm:t>
        <a:bodyPr/>
        <a:lstStyle/>
        <a:p>
          <a:endParaRPr lang="en-US"/>
        </a:p>
      </dgm:t>
    </dgm:pt>
    <dgm:pt modelId="{CC083A22-2DBE-4416-83AA-6FDCEA3951A4}" type="sibTrans" cxnId="{51D2FFCC-E6D0-4BF6-9952-A5F86CF5757A}">
      <dgm:prSet/>
      <dgm:spPr/>
      <dgm:t>
        <a:bodyPr/>
        <a:lstStyle/>
        <a:p>
          <a:endParaRPr lang="en-US"/>
        </a:p>
      </dgm:t>
    </dgm:pt>
    <dgm:pt modelId="{96522475-30A1-4D9B-B3FD-E1CF1296B5C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baseline="0"/>
            <a:t>Conciseness:</a:t>
          </a:r>
          <a:r>
            <a:rPr lang="en-US" b="0" i="0" baseline="0"/>
            <a:t> Being brief and to the point, avoiding unnecessary details.</a:t>
          </a:r>
          <a:endParaRPr lang="en-US"/>
        </a:p>
      </dgm:t>
    </dgm:pt>
    <dgm:pt modelId="{134D37AD-FAC3-48CE-AC4D-C521888493CF}" type="parTrans" cxnId="{8211A3FE-3F97-4C6C-B98F-7AD8B3C765E4}">
      <dgm:prSet/>
      <dgm:spPr/>
      <dgm:t>
        <a:bodyPr/>
        <a:lstStyle/>
        <a:p>
          <a:endParaRPr lang="en-US"/>
        </a:p>
      </dgm:t>
    </dgm:pt>
    <dgm:pt modelId="{AA90E517-D609-4173-96DB-478FB6366FCF}" type="sibTrans" cxnId="{8211A3FE-3F97-4C6C-B98F-7AD8B3C765E4}">
      <dgm:prSet/>
      <dgm:spPr/>
      <dgm:t>
        <a:bodyPr/>
        <a:lstStyle/>
        <a:p>
          <a:endParaRPr lang="en-US"/>
        </a:p>
      </dgm:t>
    </dgm:pt>
    <dgm:pt modelId="{DEDDB75B-7F3E-4860-80D8-81B1F47D41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baseline="0"/>
            <a:t>Coherence:</a:t>
          </a:r>
          <a:r>
            <a:rPr lang="en-US" b="0" i="0" baseline="0"/>
            <a:t> Ensuring a logical flow of ideas, making it easy for the audience to follow.</a:t>
          </a:r>
          <a:endParaRPr lang="en-US"/>
        </a:p>
      </dgm:t>
    </dgm:pt>
    <dgm:pt modelId="{73235FE1-A781-4EA2-951F-FC49D11F425F}" type="parTrans" cxnId="{4795D26F-4601-4696-8473-F99BB55CAC2A}">
      <dgm:prSet/>
      <dgm:spPr/>
      <dgm:t>
        <a:bodyPr/>
        <a:lstStyle/>
        <a:p>
          <a:endParaRPr lang="en-US"/>
        </a:p>
      </dgm:t>
    </dgm:pt>
    <dgm:pt modelId="{246DBC88-DB01-417D-A00F-1C1F2C7EF695}" type="sibTrans" cxnId="{4795D26F-4601-4696-8473-F99BB55CAC2A}">
      <dgm:prSet/>
      <dgm:spPr/>
      <dgm:t>
        <a:bodyPr/>
        <a:lstStyle/>
        <a:p>
          <a:endParaRPr lang="en-US"/>
        </a:p>
      </dgm:t>
    </dgm:pt>
    <dgm:pt modelId="{FB44C3B7-E211-418E-BC65-32AF59A0B8A9}" type="pres">
      <dgm:prSet presAssocID="{A1BBF9B0-FB8A-4BF6-A573-28FB99E1232F}" presName="root" presStyleCnt="0">
        <dgm:presLayoutVars>
          <dgm:dir/>
          <dgm:resizeHandles val="exact"/>
        </dgm:presLayoutVars>
      </dgm:prSet>
      <dgm:spPr/>
    </dgm:pt>
    <dgm:pt modelId="{4509276F-EF41-4165-891F-49E8659F9605}" type="pres">
      <dgm:prSet presAssocID="{49B8E34D-E58E-4750-85FB-9594C0EBD30C}" presName="compNode" presStyleCnt="0"/>
      <dgm:spPr/>
    </dgm:pt>
    <dgm:pt modelId="{5BC9AA74-CA29-490F-9EFE-8152AF707674}" type="pres">
      <dgm:prSet presAssocID="{49B8E34D-E58E-4750-85FB-9594C0EBD30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5042A01-8995-4124-B08F-58617F821ECB}" type="pres">
      <dgm:prSet presAssocID="{49B8E34D-E58E-4750-85FB-9594C0EBD30C}" presName="iconSpace" presStyleCnt="0"/>
      <dgm:spPr/>
    </dgm:pt>
    <dgm:pt modelId="{755011D8-D95A-47EB-A02F-00823C291631}" type="pres">
      <dgm:prSet presAssocID="{49B8E34D-E58E-4750-85FB-9594C0EBD30C}" presName="parTx" presStyleLbl="revTx" presStyleIdx="0" presStyleCnt="4">
        <dgm:presLayoutVars>
          <dgm:chMax val="0"/>
          <dgm:chPref val="0"/>
        </dgm:presLayoutVars>
      </dgm:prSet>
      <dgm:spPr/>
    </dgm:pt>
    <dgm:pt modelId="{A9638DD0-BD87-46BB-89B8-6E87C833B9EC}" type="pres">
      <dgm:prSet presAssocID="{49B8E34D-E58E-4750-85FB-9594C0EBD30C}" presName="txSpace" presStyleCnt="0"/>
      <dgm:spPr/>
    </dgm:pt>
    <dgm:pt modelId="{9C9706F2-3AD6-4EC6-82C3-7E4FB5A44466}" type="pres">
      <dgm:prSet presAssocID="{49B8E34D-E58E-4750-85FB-9594C0EBD30C}" presName="desTx" presStyleLbl="revTx" presStyleIdx="1" presStyleCnt="4">
        <dgm:presLayoutVars/>
      </dgm:prSet>
      <dgm:spPr/>
    </dgm:pt>
    <dgm:pt modelId="{BDAF9583-6391-4BE8-9B96-04C05F95B748}" type="pres">
      <dgm:prSet presAssocID="{8B322F8B-B045-4CFC-9009-567AAE4A0521}" presName="sibTrans" presStyleCnt="0"/>
      <dgm:spPr/>
    </dgm:pt>
    <dgm:pt modelId="{89C74244-7E7A-4E9F-ACCC-CF521CBD586F}" type="pres">
      <dgm:prSet presAssocID="{BA99165E-AE80-464E-B098-2FC6F691114F}" presName="compNode" presStyleCnt="0"/>
      <dgm:spPr/>
    </dgm:pt>
    <dgm:pt modelId="{E5C8284C-D49F-45C5-B283-494EAC7735E3}" type="pres">
      <dgm:prSet presAssocID="{BA99165E-AE80-464E-B098-2FC6F691114F}" presName="iconRect" presStyleLbl="node1" presStyleIdx="1" presStyleCnt="2"/>
      <dgm:spPr>
        <a:solidFill>
          <a:schemeClr val="bg1"/>
        </a:solidFill>
        <a:ln>
          <a:solidFill>
            <a:schemeClr val="bg1"/>
          </a:solidFill>
        </a:ln>
      </dgm:spPr>
    </dgm:pt>
    <dgm:pt modelId="{DFB33BDB-7DF7-48FD-BEAC-3B11D5D2E754}" type="pres">
      <dgm:prSet presAssocID="{BA99165E-AE80-464E-B098-2FC6F691114F}" presName="iconSpace" presStyleCnt="0"/>
      <dgm:spPr/>
    </dgm:pt>
    <dgm:pt modelId="{34BE2B62-7A10-4F2B-B231-4CBDF1744F7B}" type="pres">
      <dgm:prSet presAssocID="{BA99165E-AE80-464E-B098-2FC6F691114F}" presName="parTx" presStyleLbl="revTx" presStyleIdx="2" presStyleCnt="4">
        <dgm:presLayoutVars>
          <dgm:chMax val="0"/>
          <dgm:chPref val="0"/>
        </dgm:presLayoutVars>
      </dgm:prSet>
      <dgm:spPr/>
    </dgm:pt>
    <dgm:pt modelId="{84AEEAEF-71F2-41B1-A62F-5D7CD36C37B5}" type="pres">
      <dgm:prSet presAssocID="{BA99165E-AE80-464E-B098-2FC6F691114F}" presName="txSpace" presStyleCnt="0"/>
      <dgm:spPr/>
    </dgm:pt>
    <dgm:pt modelId="{83FAF40A-33B7-419B-8422-5F78F6907104}" type="pres">
      <dgm:prSet presAssocID="{BA99165E-AE80-464E-B098-2FC6F691114F}" presName="desTx" presStyleLbl="revTx" presStyleIdx="3" presStyleCnt="4">
        <dgm:presLayoutVars/>
      </dgm:prSet>
      <dgm:spPr/>
    </dgm:pt>
  </dgm:ptLst>
  <dgm:cxnLst>
    <dgm:cxn modelId="{A6844705-1592-47F9-93A9-D85416ADDD06}" type="presOf" srcId="{BA99165E-AE80-464E-B098-2FC6F691114F}" destId="{34BE2B62-7A10-4F2B-B231-4CBDF1744F7B}" srcOrd="0" destOrd="0" presId="urn:microsoft.com/office/officeart/2018/2/layout/IconLabelDescriptionList"/>
    <dgm:cxn modelId="{F1378B11-F9FE-4DEA-A90B-5B6FB9C3ADBD}" type="presOf" srcId="{CC6EEF31-9DEA-4FC1-8B2B-046A836B2683}" destId="{83FAF40A-33B7-419B-8422-5F78F6907104}" srcOrd="0" destOrd="0" presId="urn:microsoft.com/office/officeart/2018/2/layout/IconLabelDescriptionList"/>
    <dgm:cxn modelId="{4DE1FE31-25EC-4208-A50F-0A550CF4A011}" type="presOf" srcId="{690DD44F-14FE-477D-B91A-267BDF37C3CE}" destId="{9C9706F2-3AD6-4EC6-82C3-7E4FB5A44466}" srcOrd="0" destOrd="0" presId="urn:microsoft.com/office/officeart/2018/2/layout/IconLabelDescriptionList"/>
    <dgm:cxn modelId="{965AD23A-38BB-434D-99CF-9DB8DDCDFA48}" srcId="{49B8E34D-E58E-4750-85FB-9594C0EBD30C}" destId="{690DD44F-14FE-477D-B91A-267BDF37C3CE}" srcOrd="0" destOrd="0" parTransId="{7C366D33-95E1-4C67-AA1F-F0ED4CCE7090}" sibTransId="{0DC51322-E3BC-4467-A931-A9511819D9C0}"/>
    <dgm:cxn modelId="{CBD7945C-4B59-412C-87DE-E5EC8BBA107A}" srcId="{A1BBF9B0-FB8A-4BF6-A573-28FB99E1232F}" destId="{BA99165E-AE80-464E-B098-2FC6F691114F}" srcOrd="1" destOrd="0" parTransId="{F8763B17-0A09-46E6-A0EC-9757D81888CD}" sibTransId="{FDE490A5-39DA-48D2-90C5-1D37FDBCC1A4}"/>
    <dgm:cxn modelId="{2EEF2542-98B7-4A8B-925E-7B192E3745B1}" srcId="{49B8E34D-E58E-4750-85FB-9594C0EBD30C}" destId="{18F6658E-38DC-41A4-A957-63ED1FF3F8F1}" srcOrd="1" destOrd="0" parTransId="{B3A5C918-60D9-4AD9-B845-1B793429F83D}" sibTransId="{0072C54D-B39D-476C-A292-FDA16FDD6EED}"/>
    <dgm:cxn modelId="{FD5E3844-3877-4766-B493-655EBA776932}" type="presOf" srcId="{A1BBF9B0-FB8A-4BF6-A573-28FB99E1232F}" destId="{FB44C3B7-E211-418E-BC65-32AF59A0B8A9}" srcOrd="0" destOrd="0" presId="urn:microsoft.com/office/officeart/2018/2/layout/IconLabelDescriptionList"/>
    <dgm:cxn modelId="{4795D26F-4601-4696-8473-F99BB55CAC2A}" srcId="{BA99165E-AE80-464E-B098-2FC6F691114F}" destId="{DEDDB75B-7F3E-4860-80D8-81B1F47D4145}" srcOrd="2" destOrd="0" parTransId="{73235FE1-A781-4EA2-951F-FC49D11F425F}" sibTransId="{246DBC88-DB01-417D-A00F-1C1F2C7EF695}"/>
    <dgm:cxn modelId="{65314371-8CD7-4964-96CC-3309314047F4}" srcId="{A1BBF9B0-FB8A-4BF6-A573-28FB99E1232F}" destId="{49B8E34D-E58E-4750-85FB-9594C0EBD30C}" srcOrd="0" destOrd="0" parTransId="{B497FE2C-D257-4998-80FF-E4A195D3D680}" sibTransId="{8B322F8B-B045-4CFC-9009-567AAE4A0521}"/>
    <dgm:cxn modelId="{44D4C9AE-0B51-408B-9425-B1F0427B0319}" type="presOf" srcId="{96522475-30A1-4D9B-B3FD-E1CF1296B5C8}" destId="{83FAF40A-33B7-419B-8422-5F78F6907104}" srcOrd="0" destOrd="1" presId="urn:microsoft.com/office/officeart/2018/2/layout/IconLabelDescriptionList"/>
    <dgm:cxn modelId="{B4EE14B4-8F00-408C-ADE9-29358A642E60}" type="presOf" srcId="{49B8E34D-E58E-4750-85FB-9594C0EBD30C}" destId="{755011D8-D95A-47EB-A02F-00823C291631}" srcOrd="0" destOrd="0" presId="urn:microsoft.com/office/officeart/2018/2/layout/IconLabelDescriptionList"/>
    <dgm:cxn modelId="{51D2FFCC-E6D0-4BF6-9952-A5F86CF5757A}" srcId="{BA99165E-AE80-464E-B098-2FC6F691114F}" destId="{CC6EEF31-9DEA-4FC1-8B2B-046A836B2683}" srcOrd="0" destOrd="0" parTransId="{53AA70D0-5EA9-4CCA-86AE-E83D6219B12B}" sibTransId="{CC083A22-2DBE-4416-83AA-6FDCEA3951A4}"/>
    <dgm:cxn modelId="{A58C47D1-5B9E-44E7-A733-0E721F1865A6}" type="presOf" srcId="{18F6658E-38DC-41A4-A957-63ED1FF3F8F1}" destId="{9C9706F2-3AD6-4EC6-82C3-7E4FB5A44466}" srcOrd="0" destOrd="1" presId="urn:microsoft.com/office/officeart/2018/2/layout/IconLabelDescriptionList"/>
    <dgm:cxn modelId="{A81A63D3-7067-41AB-8399-7D5A79C421AA}" type="presOf" srcId="{DEDDB75B-7F3E-4860-80D8-81B1F47D4145}" destId="{83FAF40A-33B7-419B-8422-5F78F6907104}" srcOrd="0" destOrd="2" presId="urn:microsoft.com/office/officeart/2018/2/layout/IconLabelDescriptionList"/>
    <dgm:cxn modelId="{617472E3-ECFB-437A-A308-21B7C948A1C8}" srcId="{49B8E34D-E58E-4750-85FB-9594C0EBD30C}" destId="{725EF6C6-3E17-4EE1-B13E-904D38AAC57C}" srcOrd="2" destOrd="0" parTransId="{91DB4083-EFB0-45DA-A6B6-419744AA2B7C}" sibTransId="{6CF1D762-9D5B-4BB6-BEE3-FAFA7346ACC9}"/>
    <dgm:cxn modelId="{CFA0BBFA-B6D7-4F48-A192-B4ABE50E4393}" type="presOf" srcId="{725EF6C6-3E17-4EE1-B13E-904D38AAC57C}" destId="{9C9706F2-3AD6-4EC6-82C3-7E4FB5A44466}" srcOrd="0" destOrd="2" presId="urn:microsoft.com/office/officeart/2018/2/layout/IconLabelDescriptionList"/>
    <dgm:cxn modelId="{8211A3FE-3F97-4C6C-B98F-7AD8B3C765E4}" srcId="{BA99165E-AE80-464E-B098-2FC6F691114F}" destId="{96522475-30A1-4D9B-B3FD-E1CF1296B5C8}" srcOrd="1" destOrd="0" parTransId="{134D37AD-FAC3-48CE-AC4D-C521888493CF}" sibTransId="{AA90E517-D609-4173-96DB-478FB6366FCF}"/>
    <dgm:cxn modelId="{53CCFEB7-256E-460E-B158-37574B4FDB0D}" type="presParOf" srcId="{FB44C3B7-E211-418E-BC65-32AF59A0B8A9}" destId="{4509276F-EF41-4165-891F-49E8659F9605}" srcOrd="0" destOrd="0" presId="urn:microsoft.com/office/officeart/2018/2/layout/IconLabelDescriptionList"/>
    <dgm:cxn modelId="{CCAEEB66-23A6-4593-B256-231A34FA4EA4}" type="presParOf" srcId="{4509276F-EF41-4165-891F-49E8659F9605}" destId="{5BC9AA74-CA29-490F-9EFE-8152AF707674}" srcOrd="0" destOrd="0" presId="urn:microsoft.com/office/officeart/2018/2/layout/IconLabelDescriptionList"/>
    <dgm:cxn modelId="{4F4D54D5-531A-4FC9-A18D-FA11F72D5544}" type="presParOf" srcId="{4509276F-EF41-4165-891F-49E8659F9605}" destId="{C5042A01-8995-4124-B08F-58617F821ECB}" srcOrd="1" destOrd="0" presId="urn:microsoft.com/office/officeart/2018/2/layout/IconLabelDescriptionList"/>
    <dgm:cxn modelId="{8FBF7C4F-A4CB-4D09-BDC0-7AAF65CF5E59}" type="presParOf" srcId="{4509276F-EF41-4165-891F-49E8659F9605}" destId="{755011D8-D95A-47EB-A02F-00823C291631}" srcOrd="2" destOrd="0" presId="urn:microsoft.com/office/officeart/2018/2/layout/IconLabelDescriptionList"/>
    <dgm:cxn modelId="{EA4A217D-3EA6-4FAD-8A52-DB43D6838B8D}" type="presParOf" srcId="{4509276F-EF41-4165-891F-49E8659F9605}" destId="{A9638DD0-BD87-46BB-89B8-6E87C833B9EC}" srcOrd="3" destOrd="0" presId="urn:microsoft.com/office/officeart/2018/2/layout/IconLabelDescriptionList"/>
    <dgm:cxn modelId="{6DEE2DCC-CFC5-472C-9DF9-B14BE1BD4ACE}" type="presParOf" srcId="{4509276F-EF41-4165-891F-49E8659F9605}" destId="{9C9706F2-3AD6-4EC6-82C3-7E4FB5A44466}" srcOrd="4" destOrd="0" presId="urn:microsoft.com/office/officeart/2018/2/layout/IconLabelDescriptionList"/>
    <dgm:cxn modelId="{DCAF5F94-D85D-41F2-8B8C-02D4C04E829C}" type="presParOf" srcId="{FB44C3B7-E211-418E-BC65-32AF59A0B8A9}" destId="{BDAF9583-6391-4BE8-9B96-04C05F95B748}" srcOrd="1" destOrd="0" presId="urn:microsoft.com/office/officeart/2018/2/layout/IconLabelDescriptionList"/>
    <dgm:cxn modelId="{0B3ED087-3A41-4F32-9981-235B6B434043}" type="presParOf" srcId="{FB44C3B7-E211-418E-BC65-32AF59A0B8A9}" destId="{89C74244-7E7A-4E9F-ACCC-CF521CBD586F}" srcOrd="2" destOrd="0" presId="urn:microsoft.com/office/officeart/2018/2/layout/IconLabelDescriptionList"/>
    <dgm:cxn modelId="{B5D4B2AF-907D-4BD5-982A-35F55308F2CC}" type="presParOf" srcId="{89C74244-7E7A-4E9F-ACCC-CF521CBD586F}" destId="{E5C8284C-D49F-45C5-B283-494EAC7735E3}" srcOrd="0" destOrd="0" presId="urn:microsoft.com/office/officeart/2018/2/layout/IconLabelDescriptionList"/>
    <dgm:cxn modelId="{1D6A00EC-2387-4235-AB6C-3D23D55ACC62}" type="presParOf" srcId="{89C74244-7E7A-4E9F-ACCC-CF521CBD586F}" destId="{DFB33BDB-7DF7-48FD-BEAC-3B11D5D2E754}" srcOrd="1" destOrd="0" presId="urn:microsoft.com/office/officeart/2018/2/layout/IconLabelDescriptionList"/>
    <dgm:cxn modelId="{A60A7DA3-BB8A-400B-8D5A-67C2BA585A03}" type="presParOf" srcId="{89C74244-7E7A-4E9F-ACCC-CF521CBD586F}" destId="{34BE2B62-7A10-4F2B-B231-4CBDF1744F7B}" srcOrd="2" destOrd="0" presId="urn:microsoft.com/office/officeart/2018/2/layout/IconLabelDescriptionList"/>
    <dgm:cxn modelId="{327699DA-FFC5-4D80-A5B4-32B50126A936}" type="presParOf" srcId="{89C74244-7E7A-4E9F-ACCC-CF521CBD586F}" destId="{84AEEAEF-71F2-41B1-A62F-5D7CD36C37B5}" srcOrd="3" destOrd="0" presId="urn:microsoft.com/office/officeart/2018/2/layout/IconLabelDescriptionList"/>
    <dgm:cxn modelId="{58F4D147-AC48-4C52-8290-7D0C436BEF57}" type="presParOf" srcId="{89C74244-7E7A-4E9F-ACCC-CF521CBD586F}" destId="{83FAF40A-33B7-419B-8422-5F78F6907104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8234AB-4962-4D69-A991-4A0BACA7C48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E610BE1-ACA2-4140-8907-29E743E5623D}">
      <dgm:prSet/>
      <dgm:spPr/>
      <dgm:t>
        <a:bodyPr/>
        <a:lstStyle/>
        <a:p>
          <a:pPr>
            <a:defRPr b="1"/>
          </a:pPr>
          <a:r>
            <a:rPr lang="en-US" b="0" i="0" baseline="0" dirty="0"/>
            <a:t>Classroom Communication:</a:t>
          </a:r>
          <a:endParaRPr lang="en-US" dirty="0"/>
        </a:p>
      </dgm:t>
    </dgm:pt>
    <dgm:pt modelId="{6C1988B8-889C-4934-9CFB-2329CCA77AE9}" type="parTrans" cxnId="{2291FA16-E713-4C7F-8C69-F6A570903673}">
      <dgm:prSet/>
      <dgm:spPr/>
      <dgm:t>
        <a:bodyPr/>
        <a:lstStyle/>
        <a:p>
          <a:endParaRPr lang="en-US"/>
        </a:p>
      </dgm:t>
    </dgm:pt>
    <dgm:pt modelId="{95E69431-9798-4C5B-A52F-986504CA8915}" type="sibTrans" cxnId="{2291FA16-E713-4C7F-8C69-F6A570903673}">
      <dgm:prSet/>
      <dgm:spPr/>
      <dgm:t>
        <a:bodyPr/>
        <a:lstStyle/>
        <a:p>
          <a:endParaRPr lang="en-US"/>
        </a:p>
      </dgm:t>
    </dgm:pt>
    <dgm:pt modelId="{124BCD94-05B0-452C-88B4-8A346FAF4760}">
      <dgm:prSet/>
      <dgm:spPr/>
      <dgm:t>
        <a:bodyPr/>
        <a:lstStyle/>
        <a:p>
          <a:r>
            <a:rPr lang="en-US" b="1" i="0" baseline="0" dirty="0"/>
            <a:t>Participating in Discussions:</a:t>
          </a:r>
          <a:r>
            <a:rPr lang="en-US" b="0" i="0" baseline="0" dirty="0"/>
            <a:t> Engaging actively and respectfully in class discussions, sharing your thoughts and listening to others.</a:t>
          </a:r>
          <a:endParaRPr lang="en-US" dirty="0"/>
        </a:p>
      </dgm:t>
    </dgm:pt>
    <dgm:pt modelId="{74687299-3B43-43AC-8335-5FD363CDD6D7}" type="parTrans" cxnId="{42FAA92C-C4B2-43B8-B1BF-E1A2386D3D9C}">
      <dgm:prSet/>
      <dgm:spPr/>
      <dgm:t>
        <a:bodyPr/>
        <a:lstStyle/>
        <a:p>
          <a:endParaRPr lang="en-US"/>
        </a:p>
      </dgm:t>
    </dgm:pt>
    <dgm:pt modelId="{4C174601-DE52-4CDA-8A1E-8CC09052C869}" type="sibTrans" cxnId="{42FAA92C-C4B2-43B8-B1BF-E1A2386D3D9C}">
      <dgm:prSet/>
      <dgm:spPr/>
      <dgm:t>
        <a:bodyPr/>
        <a:lstStyle/>
        <a:p>
          <a:endParaRPr lang="en-US"/>
        </a:p>
      </dgm:t>
    </dgm:pt>
    <dgm:pt modelId="{9F15338E-3ECA-4B8A-9B8C-11429ADE86AA}">
      <dgm:prSet/>
      <dgm:spPr/>
      <dgm:t>
        <a:bodyPr/>
        <a:lstStyle/>
        <a:p>
          <a:r>
            <a:rPr lang="en-US" b="1" i="0" baseline="0"/>
            <a:t>Asking Questions:</a:t>
          </a:r>
          <a:r>
            <a:rPr lang="en-US" b="0" i="0" baseline="0"/>
            <a:t> Seeking clarification and deeper understanding by asking relevant questions during lectures.</a:t>
          </a:r>
          <a:endParaRPr lang="en-US"/>
        </a:p>
      </dgm:t>
    </dgm:pt>
    <dgm:pt modelId="{B8919A6D-CA6A-45A6-86E7-99FFE901D951}" type="parTrans" cxnId="{34470928-94D0-4DF3-BE38-44D31E339A10}">
      <dgm:prSet/>
      <dgm:spPr/>
      <dgm:t>
        <a:bodyPr/>
        <a:lstStyle/>
        <a:p>
          <a:endParaRPr lang="en-US"/>
        </a:p>
      </dgm:t>
    </dgm:pt>
    <dgm:pt modelId="{F731345A-E1DB-4179-9891-F9842639EFD2}" type="sibTrans" cxnId="{34470928-94D0-4DF3-BE38-44D31E339A10}">
      <dgm:prSet/>
      <dgm:spPr/>
      <dgm:t>
        <a:bodyPr/>
        <a:lstStyle/>
        <a:p>
          <a:endParaRPr lang="en-US"/>
        </a:p>
      </dgm:t>
    </dgm:pt>
    <dgm:pt modelId="{82FFD2E3-76AB-4F85-B4FA-6B46D13409C0}">
      <dgm:prSet/>
      <dgm:spPr/>
      <dgm:t>
        <a:bodyPr/>
        <a:lstStyle/>
        <a:p>
          <a:pPr>
            <a:defRPr b="1"/>
          </a:pPr>
          <a:r>
            <a:rPr lang="en-US" b="0" i="0" baseline="0" dirty="0"/>
            <a:t>Email Etiquette:</a:t>
          </a:r>
          <a:endParaRPr lang="en-US" dirty="0"/>
        </a:p>
      </dgm:t>
    </dgm:pt>
    <dgm:pt modelId="{4C88C283-162A-4D57-A6EE-1F5DB3FF77E9}" type="parTrans" cxnId="{8C19D421-453D-4219-AEA4-94D582FC2574}">
      <dgm:prSet/>
      <dgm:spPr/>
      <dgm:t>
        <a:bodyPr/>
        <a:lstStyle/>
        <a:p>
          <a:endParaRPr lang="en-US"/>
        </a:p>
      </dgm:t>
    </dgm:pt>
    <dgm:pt modelId="{D5601621-9176-4140-9397-DC76AAC6A417}" type="sibTrans" cxnId="{8C19D421-453D-4219-AEA4-94D582FC2574}">
      <dgm:prSet/>
      <dgm:spPr/>
      <dgm:t>
        <a:bodyPr/>
        <a:lstStyle/>
        <a:p>
          <a:endParaRPr lang="en-US"/>
        </a:p>
      </dgm:t>
    </dgm:pt>
    <dgm:pt modelId="{C65F3A42-257B-4666-A39C-EB1FF3C828D4}">
      <dgm:prSet/>
      <dgm:spPr/>
      <dgm:t>
        <a:bodyPr/>
        <a:lstStyle/>
        <a:p>
          <a:r>
            <a:rPr lang="en-US" b="1" i="0" baseline="0" dirty="0"/>
            <a:t>Professional Structure:</a:t>
          </a:r>
          <a:r>
            <a:rPr lang="en-US" b="0" i="0" baseline="0" dirty="0"/>
            <a:t> Use a clear subject line, proper greetings, and a concise message. </a:t>
          </a:r>
        </a:p>
        <a:p>
          <a:r>
            <a:rPr lang="en-US" b="0" i="0" baseline="0" dirty="0"/>
            <a:t>Example, “Subject: Request for Meeting to Discuss Project.”</a:t>
          </a:r>
          <a:endParaRPr lang="en-US" dirty="0"/>
        </a:p>
      </dgm:t>
    </dgm:pt>
    <dgm:pt modelId="{6B00B5B1-F49B-4C4B-AE38-282B2D1115CB}" type="parTrans" cxnId="{AC01E374-245E-4B58-8312-1C0EB7A9EE90}">
      <dgm:prSet/>
      <dgm:spPr/>
      <dgm:t>
        <a:bodyPr/>
        <a:lstStyle/>
        <a:p>
          <a:endParaRPr lang="en-US"/>
        </a:p>
      </dgm:t>
    </dgm:pt>
    <dgm:pt modelId="{79CD8B38-C680-4121-9360-E842BAABE175}" type="sibTrans" cxnId="{AC01E374-245E-4B58-8312-1C0EB7A9EE90}">
      <dgm:prSet/>
      <dgm:spPr/>
      <dgm:t>
        <a:bodyPr/>
        <a:lstStyle/>
        <a:p>
          <a:endParaRPr lang="en-US"/>
        </a:p>
      </dgm:t>
    </dgm:pt>
    <dgm:pt modelId="{1AAC3584-C773-4BCF-910E-88068F8CBE43}">
      <dgm:prSet/>
      <dgm:spPr/>
      <dgm:t>
        <a:bodyPr/>
        <a:lstStyle/>
        <a:p>
          <a:r>
            <a:rPr lang="en-US" b="1" i="0" baseline="0" dirty="0"/>
            <a:t>Common Pitfalls:</a:t>
          </a:r>
          <a:r>
            <a:rPr lang="en-US" b="0" i="0" baseline="0" dirty="0"/>
            <a:t> Avoid slang, overly casual language, and typos. </a:t>
          </a:r>
        </a:p>
        <a:p>
          <a:r>
            <a:rPr lang="en-US" b="0" i="0" baseline="0" dirty="0"/>
            <a:t>Example, instead of “Hey, can u help me with my paper?” use “Dear Professor [Last Name], could you please assist me with my assignment?”</a:t>
          </a:r>
          <a:endParaRPr lang="en-US" dirty="0"/>
        </a:p>
      </dgm:t>
    </dgm:pt>
    <dgm:pt modelId="{4E40CA87-AA77-4597-B88C-7B5E8AEABB09}" type="parTrans" cxnId="{E5F4FF88-0C84-4635-84AA-64D40848D74D}">
      <dgm:prSet/>
      <dgm:spPr/>
      <dgm:t>
        <a:bodyPr/>
        <a:lstStyle/>
        <a:p>
          <a:endParaRPr lang="en-US"/>
        </a:p>
      </dgm:t>
    </dgm:pt>
    <dgm:pt modelId="{AFA41D9B-04DB-4739-B315-7D6517BB6F27}" type="sibTrans" cxnId="{E5F4FF88-0C84-4635-84AA-64D40848D74D}">
      <dgm:prSet/>
      <dgm:spPr/>
      <dgm:t>
        <a:bodyPr/>
        <a:lstStyle/>
        <a:p>
          <a:endParaRPr lang="en-US"/>
        </a:p>
      </dgm:t>
    </dgm:pt>
    <dgm:pt modelId="{C8BC3558-FD63-4953-A27B-40DAD347B11A}" type="pres">
      <dgm:prSet presAssocID="{1F8234AB-4962-4D69-A991-4A0BACA7C486}" presName="root" presStyleCnt="0">
        <dgm:presLayoutVars>
          <dgm:dir/>
          <dgm:resizeHandles val="exact"/>
        </dgm:presLayoutVars>
      </dgm:prSet>
      <dgm:spPr/>
    </dgm:pt>
    <dgm:pt modelId="{60A1824A-9848-4C43-84C4-A8D7F8AEC8D3}" type="pres">
      <dgm:prSet presAssocID="{3E610BE1-ACA2-4140-8907-29E743E5623D}" presName="compNode" presStyleCnt="0"/>
      <dgm:spPr/>
    </dgm:pt>
    <dgm:pt modelId="{CF987FA4-974B-4C95-9F31-FE18548032AF}" type="pres">
      <dgm:prSet presAssocID="{3E610BE1-ACA2-4140-8907-29E743E5623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537086DD-6B9C-4A62-9DA2-840993BB36A8}" type="pres">
      <dgm:prSet presAssocID="{3E610BE1-ACA2-4140-8907-29E743E5623D}" presName="iconSpace" presStyleCnt="0"/>
      <dgm:spPr/>
    </dgm:pt>
    <dgm:pt modelId="{5A2FF686-A582-48C6-9EDA-949CD91FA2C7}" type="pres">
      <dgm:prSet presAssocID="{3E610BE1-ACA2-4140-8907-29E743E5623D}" presName="parTx" presStyleLbl="revTx" presStyleIdx="0" presStyleCnt="4" custLinFactNeighborX="-176" custLinFactNeighborY="-38819">
        <dgm:presLayoutVars>
          <dgm:chMax val="0"/>
          <dgm:chPref val="0"/>
        </dgm:presLayoutVars>
      </dgm:prSet>
      <dgm:spPr/>
    </dgm:pt>
    <dgm:pt modelId="{BBD3B3B3-3279-4CB6-827E-30C5965AAEAB}" type="pres">
      <dgm:prSet presAssocID="{3E610BE1-ACA2-4140-8907-29E743E5623D}" presName="txSpace" presStyleCnt="0"/>
      <dgm:spPr/>
    </dgm:pt>
    <dgm:pt modelId="{EC3DBB86-BBFF-405F-8C5D-9F0419BFB5B4}" type="pres">
      <dgm:prSet presAssocID="{3E610BE1-ACA2-4140-8907-29E743E5623D}" presName="desTx" presStyleLbl="revTx" presStyleIdx="1" presStyleCnt="4" custLinFactNeighborX="-176" custLinFactNeighborY="-10326">
        <dgm:presLayoutVars/>
      </dgm:prSet>
      <dgm:spPr/>
    </dgm:pt>
    <dgm:pt modelId="{3A4102FF-1310-43FA-BC38-D4E428772350}" type="pres">
      <dgm:prSet presAssocID="{95E69431-9798-4C5B-A52F-986504CA8915}" presName="sibTrans" presStyleCnt="0"/>
      <dgm:spPr/>
    </dgm:pt>
    <dgm:pt modelId="{3F53F7A6-F862-4397-9F3F-6DAFE6D6E9C2}" type="pres">
      <dgm:prSet presAssocID="{82FFD2E3-76AB-4F85-B4FA-6B46D13409C0}" presName="compNode" presStyleCnt="0"/>
      <dgm:spPr/>
    </dgm:pt>
    <dgm:pt modelId="{C9EA58D6-6985-436F-A167-0030EB0EAA47}" type="pres">
      <dgm:prSet presAssocID="{82FFD2E3-76AB-4F85-B4FA-6B46D13409C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D4433FDD-BDAB-4925-86D9-9AC91B9EA5E1}" type="pres">
      <dgm:prSet presAssocID="{82FFD2E3-76AB-4F85-B4FA-6B46D13409C0}" presName="iconSpace" presStyleCnt="0"/>
      <dgm:spPr/>
    </dgm:pt>
    <dgm:pt modelId="{E69DC5BA-0752-408B-8D41-B486026E9F17}" type="pres">
      <dgm:prSet presAssocID="{82FFD2E3-76AB-4F85-B4FA-6B46D13409C0}" presName="parTx" presStyleLbl="revTx" presStyleIdx="2" presStyleCnt="4" custLinFactNeighborX="176" custLinFactNeighborY="-40098">
        <dgm:presLayoutVars>
          <dgm:chMax val="0"/>
          <dgm:chPref val="0"/>
        </dgm:presLayoutVars>
      </dgm:prSet>
      <dgm:spPr/>
    </dgm:pt>
    <dgm:pt modelId="{4BFF3C57-6BF1-4955-9D0F-4AA4EC4037F6}" type="pres">
      <dgm:prSet presAssocID="{82FFD2E3-76AB-4F85-B4FA-6B46D13409C0}" presName="txSpace" presStyleCnt="0"/>
      <dgm:spPr/>
    </dgm:pt>
    <dgm:pt modelId="{5B34A2FD-56B8-40C4-ADC6-A3D2D753728A}" type="pres">
      <dgm:prSet presAssocID="{82FFD2E3-76AB-4F85-B4FA-6B46D13409C0}" presName="desTx" presStyleLbl="revTx" presStyleIdx="3" presStyleCnt="4" custLinFactNeighborX="176" custLinFactNeighborY="-13277">
        <dgm:presLayoutVars/>
      </dgm:prSet>
      <dgm:spPr/>
    </dgm:pt>
  </dgm:ptLst>
  <dgm:cxnLst>
    <dgm:cxn modelId="{2291FA16-E713-4C7F-8C69-F6A570903673}" srcId="{1F8234AB-4962-4D69-A991-4A0BACA7C486}" destId="{3E610BE1-ACA2-4140-8907-29E743E5623D}" srcOrd="0" destOrd="0" parTransId="{6C1988B8-889C-4934-9CFB-2329CCA77AE9}" sibTransId="{95E69431-9798-4C5B-A52F-986504CA8915}"/>
    <dgm:cxn modelId="{8C19D421-453D-4219-AEA4-94D582FC2574}" srcId="{1F8234AB-4962-4D69-A991-4A0BACA7C486}" destId="{82FFD2E3-76AB-4F85-B4FA-6B46D13409C0}" srcOrd="1" destOrd="0" parTransId="{4C88C283-162A-4D57-A6EE-1F5DB3FF77E9}" sibTransId="{D5601621-9176-4140-9397-DC76AAC6A417}"/>
    <dgm:cxn modelId="{E8294022-9E55-423D-AD06-F7E40D63CCB5}" type="presOf" srcId="{C65F3A42-257B-4666-A39C-EB1FF3C828D4}" destId="{5B34A2FD-56B8-40C4-ADC6-A3D2D753728A}" srcOrd="0" destOrd="0" presId="urn:microsoft.com/office/officeart/2018/2/layout/IconLabelDescriptionList"/>
    <dgm:cxn modelId="{34470928-94D0-4DF3-BE38-44D31E339A10}" srcId="{3E610BE1-ACA2-4140-8907-29E743E5623D}" destId="{9F15338E-3ECA-4B8A-9B8C-11429ADE86AA}" srcOrd="1" destOrd="0" parTransId="{B8919A6D-CA6A-45A6-86E7-99FFE901D951}" sibTransId="{F731345A-E1DB-4179-9891-F9842639EFD2}"/>
    <dgm:cxn modelId="{42FAA92C-C4B2-43B8-B1BF-E1A2386D3D9C}" srcId="{3E610BE1-ACA2-4140-8907-29E743E5623D}" destId="{124BCD94-05B0-452C-88B4-8A346FAF4760}" srcOrd="0" destOrd="0" parTransId="{74687299-3B43-43AC-8335-5FD363CDD6D7}" sibTransId="{4C174601-DE52-4CDA-8A1E-8CC09052C869}"/>
    <dgm:cxn modelId="{85A98A3C-F60E-434A-ADDE-E89D6026BB6E}" type="presOf" srcId="{1AAC3584-C773-4BCF-910E-88068F8CBE43}" destId="{5B34A2FD-56B8-40C4-ADC6-A3D2D753728A}" srcOrd="0" destOrd="1" presId="urn:microsoft.com/office/officeart/2018/2/layout/IconLabelDescriptionList"/>
    <dgm:cxn modelId="{AC01E374-245E-4B58-8312-1C0EB7A9EE90}" srcId="{82FFD2E3-76AB-4F85-B4FA-6B46D13409C0}" destId="{C65F3A42-257B-4666-A39C-EB1FF3C828D4}" srcOrd="0" destOrd="0" parTransId="{6B00B5B1-F49B-4C4B-AE38-282B2D1115CB}" sibTransId="{79CD8B38-C680-4121-9360-E842BAABE175}"/>
    <dgm:cxn modelId="{3282AF57-F74C-44FA-9880-68EFC215E42E}" type="presOf" srcId="{3E610BE1-ACA2-4140-8907-29E743E5623D}" destId="{5A2FF686-A582-48C6-9EDA-949CD91FA2C7}" srcOrd="0" destOrd="0" presId="urn:microsoft.com/office/officeart/2018/2/layout/IconLabelDescriptionList"/>
    <dgm:cxn modelId="{7301C47A-9EA8-4245-A166-6E309366AB85}" type="presOf" srcId="{124BCD94-05B0-452C-88B4-8A346FAF4760}" destId="{EC3DBB86-BBFF-405F-8C5D-9F0419BFB5B4}" srcOrd="0" destOrd="0" presId="urn:microsoft.com/office/officeart/2018/2/layout/IconLabelDescriptionList"/>
    <dgm:cxn modelId="{E5F4FF88-0C84-4635-84AA-64D40848D74D}" srcId="{82FFD2E3-76AB-4F85-B4FA-6B46D13409C0}" destId="{1AAC3584-C773-4BCF-910E-88068F8CBE43}" srcOrd="1" destOrd="0" parTransId="{4E40CA87-AA77-4597-B88C-7B5E8AEABB09}" sibTransId="{AFA41D9B-04DB-4739-B315-7D6517BB6F27}"/>
    <dgm:cxn modelId="{7C35E3AF-7A50-41D3-8D2F-8617CDFA5014}" type="presOf" srcId="{9F15338E-3ECA-4B8A-9B8C-11429ADE86AA}" destId="{EC3DBB86-BBFF-405F-8C5D-9F0419BFB5B4}" srcOrd="0" destOrd="1" presId="urn:microsoft.com/office/officeart/2018/2/layout/IconLabelDescriptionList"/>
    <dgm:cxn modelId="{A7687DD5-B31A-4BBB-B801-1607DA189962}" type="presOf" srcId="{1F8234AB-4962-4D69-A991-4A0BACA7C486}" destId="{C8BC3558-FD63-4953-A27B-40DAD347B11A}" srcOrd="0" destOrd="0" presId="urn:microsoft.com/office/officeart/2018/2/layout/IconLabelDescriptionList"/>
    <dgm:cxn modelId="{3A3C96D6-AA69-430D-ADF0-E4CDFE144E70}" type="presOf" srcId="{82FFD2E3-76AB-4F85-B4FA-6B46D13409C0}" destId="{E69DC5BA-0752-408B-8D41-B486026E9F17}" srcOrd="0" destOrd="0" presId="urn:microsoft.com/office/officeart/2018/2/layout/IconLabelDescriptionList"/>
    <dgm:cxn modelId="{47ABF0C5-ED54-42AE-8860-E3F45E78DE25}" type="presParOf" srcId="{C8BC3558-FD63-4953-A27B-40DAD347B11A}" destId="{60A1824A-9848-4C43-84C4-A8D7F8AEC8D3}" srcOrd="0" destOrd="0" presId="urn:microsoft.com/office/officeart/2018/2/layout/IconLabelDescriptionList"/>
    <dgm:cxn modelId="{1514C40A-71DB-43E6-9280-1863FC9E6643}" type="presParOf" srcId="{60A1824A-9848-4C43-84C4-A8D7F8AEC8D3}" destId="{CF987FA4-974B-4C95-9F31-FE18548032AF}" srcOrd="0" destOrd="0" presId="urn:microsoft.com/office/officeart/2018/2/layout/IconLabelDescriptionList"/>
    <dgm:cxn modelId="{6726B8E8-BCB8-4C18-BC18-5F1F0A7049D8}" type="presParOf" srcId="{60A1824A-9848-4C43-84C4-A8D7F8AEC8D3}" destId="{537086DD-6B9C-4A62-9DA2-840993BB36A8}" srcOrd="1" destOrd="0" presId="urn:microsoft.com/office/officeart/2018/2/layout/IconLabelDescriptionList"/>
    <dgm:cxn modelId="{A6F2A85E-869D-4A3A-BE23-54C37B5C1521}" type="presParOf" srcId="{60A1824A-9848-4C43-84C4-A8D7F8AEC8D3}" destId="{5A2FF686-A582-48C6-9EDA-949CD91FA2C7}" srcOrd="2" destOrd="0" presId="urn:microsoft.com/office/officeart/2018/2/layout/IconLabelDescriptionList"/>
    <dgm:cxn modelId="{F2DE7DB4-6838-4E57-AFA0-C8121706E3C2}" type="presParOf" srcId="{60A1824A-9848-4C43-84C4-A8D7F8AEC8D3}" destId="{BBD3B3B3-3279-4CB6-827E-30C5965AAEAB}" srcOrd="3" destOrd="0" presId="urn:microsoft.com/office/officeart/2018/2/layout/IconLabelDescriptionList"/>
    <dgm:cxn modelId="{8EBF2C26-60D4-47E8-A3E4-1827D0E1983D}" type="presParOf" srcId="{60A1824A-9848-4C43-84C4-A8D7F8AEC8D3}" destId="{EC3DBB86-BBFF-405F-8C5D-9F0419BFB5B4}" srcOrd="4" destOrd="0" presId="urn:microsoft.com/office/officeart/2018/2/layout/IconLabelDescriptionList"/>
    <dgm:cxn modelId="{2DAC6831-FB83-4D71-969E-1B8593393B8C}" type="presParOf" srcId="{C8BC3558-FD63-4953-A27B-40DAD347B11A}" destId="{3A4102FF-1310-43FA-BC38-D4E428772350}" srcOrd="1" destOrd="0" presId="urn:microsoft.com/office/officeart/2018/2/layout/IconLabelDescriptionList"/>
    <dgm:cxn modelId="{2D216849-C010-449E-A3B7-2D8DD9272C37}" type="presParOf" srcId="{C8BC3558-FD63-4953-A27B-40DAD347B11A}" destId="{3F53F7A6-F862-4397-9F3F-6DAFE6D6E9C2}" srcOrd="2" destOrd="0" presId="urn:microsoft.com/office/officeart/2018/2/layout/IconLabelDescriptionList"/>
    <dgm:cxn modelId="{7A874DB7-F61C-4789-9CDE-BF243B4BD208}" type="presParOf" srcId="{3F53F7A6-F862-4397-9F3F-6DAFE6D6E9C2}" destId="{C9EA58D6-6985-436F-A167-0030EB0EAA47}" srcOrd="0" destOrd="0" presId="urn:microsoft.com/office/officeart/2018/2/layout/IconLabelDescriptionList"/>
    <dgm:cxn modelId="{0A87857C-646E-405B-A142-B5403F6D4D43}" type="presParOf" srcId="{3F53F7A6-F862-4397-9F3F-6DAFE6D6E9C2}" destId="{D4433FDD-BDAB-4925-86D9-9AC91B9EA5E1}" srcOrd="1" destOrd="0" presId="urn:microsoft.com/office/officeart/2018/2/layout/IconLabelDescriptionList"/>
    <dgm:cxn modelId="{10444419-FE63-4721-87DA-0F0C12DB113A}" type="presParOf" srcId="{3F53F7A6-F862-4397-9F3F-6DAFE6D6E9C2}" destId="{E69DC5BA-0752-408B-8D41-B486026E9F17}" srcOrd="2" destOrd="0" presId="urn:microsoft.com/office/officeart/2018/2/layout/IconLabelDescriptionList"/>
    <dgm:cxn modelId="{6861B0CC-6B25-4289-A0F9-B0EFDC90DD24}" type="presParOf" srcId="{3F53F7A6-F862-4397-9F3F-6DAFE6D6E9C2}" destId="{4BFF3C57-6BF1-4955-9D0F-4AA4EC4037F6}" srcOrd="3" destOrd="0" presId="urn:microsoft.com/office/officeart/2018/2/layout/IconLabelDescriptionList"/>
    <dgm:cxn modelId="{548A7A0B-7741-457F-AED7-519060A3809A}" type="presParOf" srcId="{3F53F7A6-F862-4397-9F3F-6DAFE6D6E9C2}" destId="{5B34A2FD-56B8-40C4-ADC6-A3D2D753728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A9046-A28D-45F9-A93A-39B028A2FA1C}">
      <dsp:nvSpPr>
        <dsp:cNvPr id="0" name=""/>
        <dsp:cNvSpPr/>
      </dsp:nvSpPr>
      <dsp:spPr>
        <a:xfrm>
          <a:off x="1967016" y="0"/>
          <a:ext cx="1510523" cy="1361027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601313-5A28-4DB7-8AD9-F1041FC447B1}">
      <dsp:nvSpPr>
        <dsp:cNvPr id="0" name=""/>
        <dsp:cNvSpPr/>
      </dsp:nvSpPr>
      <dsp:spPr>
        <a:xfrm>
          <a:off x="564387" y="1514024"/>
          <a:ext cx="4315781" cy="58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0" i="0" kern="1200" baseline="0"/>
            <a:t>Overview:</a:t>
          </a:r>
          <a:endParaRPr lang="en-US" sz="3600" kern="1200"/>
        </a:p>
      </dsp:txBody>
      <dsp:txXfrm>
        <a:off x="564387" y="1514024"/>
        <a:ext cx="4315781" cy="583297"/>
      </dsp:txXfrm>
    </dsp:sp>
    <dsp:sp modelId="{C19E48E0-C852-4608-947B-A92433BCBD87}">
      <dsp:nvSpPr>
        <dsp:cNvPr id="0" name=""/>
        <dsp:cNvSpPr/>
      </dsp:nvSpPr>
      <dsp:spPr>
        <a:xfrm>
          <a:off x="564387" y="2168483"/>
          <a:ext cx="4315781" cy="1780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Professionalism, communication, and presentation skills are essential for success in both academic and professional environments.</a:t>
          </a:r>
          <a:endParaRPr lang="en-US" sz="1700" kern="1200" dirty="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These skills help in building a positive reputation, effective collaboration, and successful career advancement.</a:t>
          </a:r>
          <a:endParaRPr lang="en-US" sz="1700" kern="1200"/>
        </a:p>
      </dsp:txBody>
      <dsp:txXfrm>
        <a:off x="564387" y="2168483"/>
        <a:ext cx="4315781" cy="1780392"/>
      </dsp:txXfrm>
    </dsp:sp>
    <dsp:sp modelId="{0BAC702C-886C-4B52-89F1-EAD7BF4FA7CE}">
      <dsp:nvSpPr>
        <dsp:cNvPr id="0" name=""/>
        <dsp:cNvSpPr/>
      </dsp:nvSpPr>
      <dsp:spPr>
        <a:xfrm>
          <a:off x="7038059" y="0"/>
          <a:ext cx="1510523" cy="13610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F3B323-4FC6-4AEC-B52B-3D1D9E7125E8}">
      <dsp:nvSpPr>
        <dsp:cNvPr id="0" name=""/>
        <dsp:cNvSpPr/>
      </dsp:nvSpPr>
      <dsp:spPr>
        <a:xfrm>
          <a:off x="5635430" y="1514024"/>
          <a:ext cx="4315781" cy="58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0" i="0" kern="1200" baseline="0"/>
            <a:t>Objectives:</a:t>
          </a:r>
          <a:endParaRPr lang="en-US" sz="3600" kern="1200"/>
        </a:p>
      </dsp:txBody>
      <dsp:txXfrm>
        <a:off x="5635430" y="1514024"/>
        <a:ext cx="4315781" cy="583297"/>
      </dsp:txXfrm>
    </dsp:sp>
    <dsp:sp modelId="{B2761F4D-F2AA-4935-BE71-E8098C977DF8}">
      <dsp:nvSpPr>
        <dsp:cNvPr id="0" name=""/>
        <dsp:cNvSpPr/>
      </dsp:nvSpPr>
      <dsp:spPr>
        <a:xfrm>
          <a:off x="5635430" y="2168483"/>
          <a:ext cx="4315781" cy="1780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Define professionalism and its importance.</a:t>
          </a:r>
          <a:endParaRPr lang="en-US" sz="1700" kern="1200" dirty="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700" b="0" i="0" kern="1200" baseline="0" dirty="0"/>
            <a:t>Discuss effective communication skills.</a:t>
          </a:r>
          <a:endParaRPr lang="en-US" sz="1700" kern="1200" dirty="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Explore key presentation techniques.</a:t>
          </a:r>
          <a:endParaRPr lang="en-US" sz="1700" kern="1200" dirty="0"/>
        </a:p>
      </dsp:txBody>
      <dsp:txXfrm>
        <a:off x="5635430" y="2168483"/>
        <a:ext cx="4315781" cy="17803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4DD92-4447-4B6D-8173-4B4FD9C4058C}">
      <dsp:nvSpPr>
        <dsp:cNvPr id="0" name=""/>
        <dsp:cNvSpPr/>
      </dsp:nvSpPr>
      <dsp:spPr>
        <a:xfrm>
          <a:off x="0" y="312420"/>
          <a:ext cx="6900512" cy="2838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54076" rIns="53555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 dirty="0"/>
            <a:t>Definition:</a:t>
          </a:r>
          <a:r>
            <a:rPr lang="en-US" sz="1700" b="0" i="0" kern="1200" baseline="0" dirty="0"/>
            <a:t> Professionalism refers to the conduct, aims, or qualities that characterize a professional person.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b="1" i="0" kern="1200" baseline="0" dirty="0"/>
            <a:t>Key Characteristics: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 dirty="0"/>
            <a:t>Accountability:</a:t>
          </a:r>
          <a:r>
            <a:rPr lang="en-US" sz="1700" b="0" i="0" kern="1200" baseline="0" dirty="0"/>
            <a:t> Taking responsibility for your actions.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/>
            <a:t>Reliability:</a:t>
          </a:r>
          <a:r>
            <a:rPr lang="en-US" sz="1700" b="0" i="0" kern="1200" baseline="0"/>
            <a:t> Being dependable and consistent.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/>
            <a:t>Ethical Behavior:</a:t>
          </a:r>
          <a:r>
            <a:rPr lang="en-US" sz="1700" b="0" i="0" kern="1200" baseline="0"/>
            <a:t> Adhering to moral principles and standards.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/>
            <a:t>Competence:</a:t>
          </a:r>
          <a:r>
            <a:rPr lang="en-US" sz="1700" b="0" i="0" kern="1200" baseline="0"/>
            <a:t> Demonstrating the necessary skills and knowledge.</a:t>
          </a:r>
          <a:endParaRPr lang="en-US" sz="1700" kern="1200"/>
        </a:p>
      </dsp:txBody>
      <dsp:txXfrm>
        <a:off x="0" y="312420"/>
        <a:ext cx="6900512" cy="2838150"/>
      </dsp:txXfrm>
    </dsp:sp>
    <dsp:sp modelId="{CF235535-51D6-401F-8626-559A44122197}">
      <dsp:nvSpPr>
        <dsp:cNvPr id="0" name=""/>
        <dsp:cNvSpPr/>
      </dsp:nvSpPr>
      <dsp:spPr>
        <a:xfrm>
          <a:off x="345025" y="61500"/>
          <a:ext cx="483035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What is Professionalism?</a:t>
          </a:r>
          <a:endParaRPr lang="en-US" sz="1700" kern="1200"/>
        </a:p>
      </dsp:txBody>
      <dsp:txXfrm>
        <a:off x="369523" y="85998"/>
        <a:ext cx="4781362" cy="452844"/>
      </dsp:txXfrm>
    </dsp:sp>
    <dsp:sp modelId="{FABCBB19-664F-4195-8A11-E071B84EB4E5}">
      <dsp:nvSpPr>
        <dsp:cNvPr id="0" name=""/>
        <dsp:cNvSpPr/>
      </dsp:nvSpPr>
      <dsp:spPr>
        <a:xfrm>
          <a:off x="0" y="3493290"/>
          <a:ext cx="6900512" cy="1981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54076" rIns="53555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/>
            <a:t>Builds Trust and Respect:</a:t>
          </a:r>
          <a:r>
            <a:rPr lang="en-US" sz="1700" b="0" i="0" kern="1200" baseline="0"/>
            <a:t> Professional behavior fosters trust and respect from peers and faculty.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/>
            <a:t>Enhances Reputation:</a:t>
          </a:r>
          <a:r>
            <a:rPr lang="en-US" sz="1700" b="0" i="0" kern="1200" baseline="0"/>
            <a:t> A professional demeanor enhances your personal and academic reputation.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baseline="0"/>
            <a:t>Prepares for Professional World:</a:t>
          </a:r>
          <a:r>
            <a:rPr lang="en-US" sz="1700" b="0" i="0" kern="1200" baseline="0"/>
            <a:t> Professionalism in college prepares you for future career environments.</a:t>
          </a:r>
          <a:endParaRPr lang="en-US" sz="1700" kern="1200"/>
        </a:p>
      </dsp:txBody>
      <dsp:txXfrm>
        <a:off x="0" y="3493290"/>
        <a:ext cx="6900512" cy="1981350"/>
      </dsp:txXfrm>
    </dsp:sp>
    <dsp:sp modelId="{155E2C70-5B9A-4783-8DF0-CF7A13E45E60}">
      <dsp:nvSpPr>
        <dsp:cNvPr id="0" name=""/>
        <dsp:cNvSpPr/>
      </dsp:nvSpPr>
      <dsp:spPr>
        <a:xfrm>
          <a:off x="345025" y="3242370"/>
          <a:ext cx="483035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Importance:</a:t>
          </a:r>
          <a:endParaRPr lang="en-US" sz="1700" kern="1200"/>
        </a:p>
      </dsp:txBody>
      <dsp:txXfrm>
        <a:off x="369523" y="3266868"/>
        <a:ext cx="4781362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66716-9267-47C3-8BD7-029681B004F7}">
      <dsp:nvSpPr>
        <dsp:cNvPr id="0" name=""/>
        <dsp:cNvSpPr/>
      </dsp:nvSpPr>
      <dsp:spPr>
        <a:xfrm>
          <a:off x="0" y="70749"/>
          <a:ext cx="10515600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Examples of Professional Behavior:</a:t>
          </a:r>
          <a:endParaRPr lang="en-US" sz="2400" kern="1200"/>
        </a:p>
      </dsp:txBody>
      <dsp:txXfrm>
        <a:off x="28786" y="99535"/>
        <a:ext cx="10458028" cy="532107"/>
      </dsp:txXfrm>
    </dsp:sp>
    <dsp:sp modelId="{56D831EA-2D23-42DC-B773-3DD5C4C050B9}">
      <dsp:nvSpPr>
        <dsp:cNvPr id="0" name=""/>
        <dsp:cNvSpPr/>
      </dsp:nvSpPr>
      <dsp:spPr>
        <a:xfrm>
          <a:off x="0" y="660429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i="0" kern="1200" baseline="0"/>
            <a:t>Punctuality:</a:t>
          </a:r>
          <a:r>
            <a:rPr lang="en-US" sz="1900" b="0" i="0" kern="1200" baseline="0"/>
            <a:t> Arriving on time for classes and meetings shows respect for others’ time.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i="0" kern="1200" baseline="0"/>
            <a:t>Respect:</a:t>
          </a:r>
          <a:r>
            <a:rPr lang="en-US" sz="1900" b="0" i="0" kern="1200" baseline="0"/>
            <a:t> Treating peers, faculty, and staff with courtesy and consideration.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i="0" kern="1200" baseline="0" dirty="0"/>
            <a:t>Academic Integrity:</a:t>
          </a:r>
          <a:r>
            <a:rPr lang="en-US" sz="1900" b="0" i="0" kern="1200" baseline="0" dirty="0"/>
            <a:t> Avoiding plagiarism and cheating, and adhering to academic honesty policies.</a:t>
          </a:r>
          <a:endParaRPr lang="en-US" sz="1900" kern="1200" dirty="0"/>
        </a:p>
      </dsp:txBody>
      <dsp:txXfrm>
        <a:off x="0" y="660429"/>
        <a:ext cx="10515600" cy="1242000"/>
      </dsp:txXfrm>
    </dsp:sp>
    <dsp:sp modelId="{90FA65EA-0C56-4F9E-8098-129C97D2AEC8}">
      <dsp:nvSpPr>
        <dsp:cNvPr id="0" name=""/>
        <dsp:cNvSpPr/>
      </dsp:nvSpPr>
      <dsp:spPr>
        <a:xfrm>
          <a:off x="0" y="1902429"/>
          <a:ext cx="10515600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Benefits:</a:t>
          </a:r>
          <a:endParaRPr lang="en-US" sz="2400" kern="1200"/>
        </a:p>
      </dsp:txBody>
      <dsp:txXfrm>
        <a:off x="28786" y="1931215"/>
        <a:ext cx="10458028" cy="532107"/>
      </dsp:txXfrm>
    </dsp:sp>
    <dsp:sp modelId="{00C8A55F-6E7A-470A-ADF0-1367A026BD6B}">
      <dsp:nvSpPr>
        <dsp:cNvPr id="0" name=""/>
        <dsp:cNvSpPr/>
      </dsp:nvSpPr>
      <dsp:spPr>
        <a:xfrm>
          <a:off x="0" y="2492108"/>
          <a:ext cx="10515600" cy="1788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i="0" kern="1200" baseline="0"/>
            <a:t>Improved Academic Performance:</a:t>
          </a:r>
          <a:r>
            <a:rPr lang="en-US" sz="1900" b="0" i="0" kern="1200" baseline="0"/>
            <a:t> Professional behavior often leads to better grades and academic success.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i="0" kern="1200" baseline="0"/>
            <a:t>Positive Relationships:</a:t>
          </a:r>
          <a:r>
            <a:rPr lang="en-US" sz="1900" b="0" i="0" kern="1200" baseline="0"/>
            <a:t> Building positive relationships with faculty and peers can lead to mentorship and networking opportunities.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i="0" kern="1200" baseline="0"/>
            <a:t>Preparation for Professional Environments:</a:t>
          </a:r>
          <a:r>
            <a:rPr lang="en-US" sz="1900" b="0" i="0" kern="1200" baseline="0"/>
            <a:t> Developing professional habits in college prepares you for the expectations of the workplace.</a:t>
          </a:r>
          <a:endParaRPr lang="en-US" sz="1900" kern="1200"/>
        </a:p>
      </dsp:txBody>
      <dsp:txXfrm>
        <a:off x="0" y="2492108"/>
        <a:ext cx="10515600" cy="1788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9AA74-CA29-490F-9EFE-8152AF707674}">
      <dsp:nvSpPr>
        <dsp:cNvPr id="0" name=""/>
        <dsp:cNvSpPr/>
      </dsp:nvSpPr>
      <dsp:spPr>
        <a:xfrm>
          <a:off x="568971" y="0"/>
          <a:ext cx="1509048" cy="14699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11D8-D95A-47EB-A02F-00823C291631}">
      <dsp:nvSpPr>
        <dsp:cNvPr id="0" name=""/>
        <dsp:cNvSpPr/>
      </dsp:nvSpPr>
      <dsp:spPr>
        <a:xfrm>
          <a:off x="568971" y="1652086"/>
          <a:ext cx="4311566" cy="62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000" b="0" i="0" kern="1200" baseline="0"/>
            <a:t>Types of Communication:</a:t>
          </a:r>
          <a:endParaRPr lang="en-US" sz="3000" kern="1200"/>
        </a:p>
      </dsp:txBody>
      <dsp:txXfrm>
        <a:off x="568971" y="1652086"/>
        <a:ext cx="4311566" cy="629999"/>
      </dsp:txXfrm>
    </dsp:sp>
    <dsp:sp modelId="{9C9706F2-3AD6-4EC6-82C3-7E4FB5A44466}">
      <dsp:nvSpPr>
        <dsp:cNvPr id="0" name=""/>
        <dsp:cNvSpPr/>
      </dsp:nvSpPr>
      <dsp:spPr>
        <a:xfrm>
          <a:off x="568971" y="2366777"/>
          <a:ext cx="4311566" cy="198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Verbal:</a:t>
          </a:r>
          <a:r>
            <a:rPr lang="en-US" sz="1700" b="0" i="0" kern="1200" baseline="0"/>
            <a:t> Speaking clearly and confidently in class discussions and presentations.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Non-verbal:</a:t>
          </a:r>
          <a:r>
            <a:rPr lang="en-US" sz="1700" b="0" i="0" kern="1200" baseline="0"/>
            <a:t> Using appropriate body language, eye contact, and facial expressions to convey your message.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Written:</a:t>
          </a:r>
          <a:r>
            <a:rPr lang="en-US" sz="1700" b="0" i="0" kern="1200" baseline="0"/>
            <a:t> Writing clear and concise emails, reports, and essays.</a:t>
          </a:r>
          <a:endParaRPr lang="en-US" sz="1700" kern="1200"/>
        </a:p>
      </dsp:txBody>
      <dsp:txXfrm>
        <a:off x="568971" y="2366777"/>
        <a:ext cx="4311566" cy="1984560"/>
      </dsp:txXfrm>
    </dsp:sp>
    <dsp:sp modelId="{E5C8284C-D49F-45C5-B283-494EAC7735E3}">
      <dsp:nvSpPr>
        <dsp:cNvPr id="0" name=""/>
        <dsp:cNvSpPr/>
      </dsp:nvSpPr>
      <dsp:spPr>
        <a:xfrm>
          <a:off x="5635062" y="0"/>
          <a:ext cx="1509048" cy="1469998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E2B62-7A10-4F2B-B231-4CBDF1744F7B}">
      <dsp:nvSpPr>
        <dsp:cNvPr id="0" name=""/>
        <dsp:cNvSpPr/>
      </dsp:nvSpPr>
      <dsp:spPr>
        <a:xfrm>
          <a:off x="5635062" y="1652086"/>
          <a:ext cx="4311566" cy="62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000" b="0" i="0" kern="1200" baseline="0"/>
            <a:t>Key Elements:</a:t>
          </a:r>
          <a:endParaRPr lang="en-US" sz="3000" kern="1200"/>
        </a:p>
      </dsp:txBody>
      <dsp:txXfrm>
        <a:off x="5635062" y="1652086"/>
        <a:ext cx="4311566" cy="629999"/>
      </dsp:txXfrm>
    </dsp:sp>
    <dsp:sp modelId="{83FAF40A-33B7-419B-8422-5F78F6907104}">
      <dsp:nvSpPr>
        <dsp:cNvPr id="0" name=""/>
        <dsp:cNvSpPr/>
      </dsp:nvSpPr>
      <dsp:spPr>
        <a:xfrm>
          <a:off x="5635062" y="2366777"/>
          <a:ext cx="4311566" cy="198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Clarity:</a:t>
          </a:r>
          <a:r>
            <a:rPr lang="en-US" sz="1700" b="0" i="0" kern="1200" baseline="0"/>
            <a:t> Ensuring your message is easily understood by avoiding jargon and being specific.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Conciseness:</a:t>
          </a:r>
          <a:r>
            <a:rPr lang="en-US" sz="1700" b="0" i="0" kern="1200" baseline="0"/>
            <a:t> Being brief and to the point, avoiding unnecessary details.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Coherence:</a:t>
          </a:r>
          <a:r>
            <a:rPr lang="en-US" sz="1700" b="0" i="0" kern="1200" baseline="0"/>
            <a:t> Ensuring a logical flow of ideas, making it easy for the audience to follow.</a:t>
          </a:r>
          <a:endParaRPr lang="en-US" sz="1700" kern="1200"/>
        </a:p>
      </dsp:txBody>
      <dsp:txXfrm>
        <a:off x="5635062" y="2366777"/>
        <a:ext cx="4311566" cy="19845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87FA4-974B-4C95-9F31-FE18548032AF}">
      <dsp:nvSpPr>
        <dsp:cNvPr id="0" name=""/>
        <dsp:cNvSpPr/>
      </dsp:nvSpPr>
      <dsp:spPr>
        <a:xfrm>
          <a:off x="7558" y="316214"/>
          <a:ext cx="1503147" cy="12868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FF686-A582-48C6-9EDA-949CD91FA2C7}">
      <dsp:nvSpPr>
        <dsp:cNvPr id="0" name=""/>
        <dsp:cNvSpPr/>
      </dsp:nvSpPr>
      <dsp:spPr>
        <a:xfrm>
          <a:off x="0" y="1550697"/>
          <a:ext cx="4294708" cy="551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b="0" i="0" kern="1200" baseline="0" dirty="0"/>
            <a:t>Classroom Communication:</a:t>
          </a:r>
          <a:endParaRPr lang="en-US" sz="2700" kern="1200" dirty="0"/>
        </a:p>
      </dsp:txBody>
      <dsp:txXfrm>
        <a:off x="0" y="1550697"/>
        <a:ext cx="4294708" cy="551489"/>
      </dsp:txXfrm>
    </dsp:sp>
    <dsp:sp modelId="{EC3DBB86-BBFF-405F-8C5D-9F0419BFB5B4}">
      <dsp:nvSpPr>
        <dsp:cNvPr id="0" name=""/>
        <dsp:cNvSpPr/>
      </dsp:nvSpPr>
      <dsp:spPr>
        <a:xfrm>
          <a:off x="0" y="2217359"/>
          <a:ext cx="4294708" cy="1686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/>
            <a:t>Participating in Discussions:</a:t>
          </a:r>
          <a:r>
            <a:rPr lang="en-US" sz="1700" b="0" i="0" kern="1200" baseline="0" dirty="0"/>
            <a:t> Engaging actively and respectfully in class discussions, sharing your thoughts and listening to others.</a:t>
          </a:r>
          <a:endParaRPr lang="en-US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/>
            <a:t>Asking Questions:</a:t>
          </a:r>
          <a:r>
            <a:rPr lang="en-US" sz="1700" b="0" i="0" kern="1200" baseline="0"/>
            <a:t> Seeking clarification and deeper understanding by asking relevant questions during lectures.</a:t>
          </a:r>
          <a:endParaRPr lang="en-US" sz="1700" kern="1200"/>
        </a:p>
      </dsp:txBody>
      <dsp:txXfrm>
        <a:off x="0" y="2217359"/>
        <a:ext cx="4294708" cy="1686479"/>
      </dsp:txXfrm>
    </dsp:sp>
    <dsp:sp modelId="{C9EA58D6-6985-436F-A167-0030EB0EAA47}">
      <dsp:nvSpPr>
        <dsp:cNvPr id="0" name=""/>
        <dsp:cNvSpPr/>
      </dsp:nvSpPr>
      <dsp:spPr>
        <a:xfrm>
          <a:off x="5053840" y="316214"/>
          <a:ext cx="1503147" cy="12868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DC5BA-0752-408B-8D41-B486026E9F17}">
      <dsp:nvSpPr>
        <dsp:cNvPr id="0" name=""/>
        <dsp:cNvSpPr/>
      </dsp:nvSpPr>
      <dsp:spPr>
        <a:xfrm>
          <a:off x="5061398" y="1543643"/>
          <a:ext cx="4294708" cy="551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b="0" i="0" kern="1200" baseline="0" dirty="0"/>
            <a:t>Email Etiquette:</a:t>
          </a:r>
          <a:endParaRPr lang="en-US" sz="2700" kern="1200" dirty="0"/>
        </a:p>
      </dsp:txBody>
      <dsp:txXfrm>
        <a:off x="5061398" y="1543643"/>
        <a:ext cx="4294708" cy="551489"/>
      </dsp:txXfrm>
    </dsp:sp>
    <dsp:sp modelId="{5B34A2FD-56B8-40C4-ADC6-A3D2D753728A}">
      <dsp:nvSpPr>
        <dsp:cNvPr id="0" name=""/>
        <dsp:cNvSpPr/>
      </dsp:nvSpPr>
      <dsp:spPr>
        <a:xfrm>
          <a:off x="5061398" y="2167591"/>
          <a:ext cx="4294708" cy="1686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/>
            <a:t>Professional Structure:</a:t>
          </a:r>
          <a:r>
            <a:rPr lang="en-US" sz="1700" b="0" i="0" kern="1200" baseline="0" dirty="0"/>
            <a:t> Use a clear subject line, proper greetings, and a concise message.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Example, “Subject: Request for Meeting to Discuss Project.”</a:t>
          </a:r>
          <a:endParaRPr lang="en-US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/>
            <a:t>Common Pitfalls:</a:t>
          </a:r>
          <a:r>
            <a:rPr lang="en-US" sz="1700" b="0" i="0" kern="1200" baseline="0" dirty="0"/>
            <a:t> Avoid slang, overly casual language, and typos.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Example, instead of “Hey, can u help me with my paper?” use “Dear Professor [Last Name], could you please assist me with my assignment?”</a:t>
          </a:r>
          <a:endParaRPr lang="en-US" sz="1700" kern="1200" dirty="0"/>
        </a:p>
      </dsp:txBody>
      <dsp:txXfrm>
        <a:off x="5061398" y="2167591"/>
        <a:ext cx="4294708" cy="168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18CE-4FCE-04FB-33E3-ACA2502D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1B96F-915F-2615-1398-30FD1C515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47D8C-CD31-444E-691E-ECCF42E3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C78BA-4083-CB22-EC6C-D9A1EFD0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2B71D-3230-8B14-4C29-8018EA53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1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352D1-D60A-445F-AC43-70C9AF887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E0E14-81E9-F11F-9E27-2643EAA26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E4DBF-3988-4042-60EE-39F24728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DFC13-8295-C3FC-555A-4BEE0CF4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13652-4052-079D-0369-6B21D363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0C9192-178A-A932-A2E9-0E985FFB3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F5538-6C7F-3F0B-6953-41BECF9F3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C9DD7-B1DD-8E77-2E9E-1DC11E5A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86985-2749-6ED7-D0C3-45349BF11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AF16C-C6AB-9E55-8753-E349141D0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23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76590-9DA6-4180-573E-705BE01D5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71F53-BF83-6B3E-E085-556931E083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CB874-4A6E-ADDF-65FF-F81C419E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9EE8-A39A-4F96-8CD4-08E732F224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C4A49-5D89-7E00-6E75-C77FA507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1BFE0-29AD-3530-C365-D92979B55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F05C-7989-4D9A-A770-7C0B8A468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5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D8FDD-46C4-112C-6F19-AB8D968D7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DA3B5-E22A-CC18-48E2-6A0C13767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CEEF2-43D2-249E-DC78-C6352F16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30186-0506-D851-CBD8-1AA7FC7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CC619-3162-CB71-E6A0-B8E89810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6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BAC7-F262-203C-6699-7FF4204A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541EB-C4B5-0BB7-AEC3-14FB89FD6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58CD8-EE27-666B-5BC9-9400B6E17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162E4-26DD-CF4A-2ECB-2BFC00BCF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60441-4773-8D5C-5472-0298D1F2D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0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D624A-827A-CDB7-A3C0-3F929611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14F9A-1DEF-F4F8-C4DA-299D99C644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BD239-6C95-AED4-45D1-79491ABE5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C6B57-DA2A-587F-FE7F-0DEC6CD3E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3BF83-5DA7-4699-F056-926348ED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D7418-AF7A-22E3-27EC-E4ED64E9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0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23806-0026-3729-53A1-5B6A0BE99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FE765-FFF9-6596-1204-9E7050820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EC617-8DB0-CCB7-403E-0564DDF9D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1A88F2-B724-22CA-0049-55537D24C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B6A9A-9832-63CE-AE09-25AA390C2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2099DA-74ED-B1B2-7BB1-85952821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438E1-5BD6-4DFF-F096-31612ABE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7155C-2303-47CA-6E14-DED8F237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3D4C-03E1-FB59-2D85-F1FCA639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11862-1E10-2416-CD75-B50696B5E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76172-493F-1219-1E70-E25BDCDB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1EF7C-C4A2-7C08-24CA-4BC5DF94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89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284D7-9B5A-FF15-522F-BE816C00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4DCFBE-C212-E445-97A9-EF8138B2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B73FA-0883-0111-5C2B-8E28D4B5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FAE1F-F9F7-A181-EF13-D7F84ADD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F644C-7C56-E965-1928-0EC15374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87A7B-0346-8FDB-C6E1-7C4C0DC9F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5C982-8F2B-B72B-20B6-8665BA09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63469-50F8-72D5-F9CE-20E5A5BE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18773-7B10-0D1D-6578-F77E485DC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B10E7-73FD-D8A1-5A7E-AA86F539F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7A52EC-3D51-62A3-1945-726086DE9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3690C-A7CF-93DD-A570-AC8C20B03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E2623-06F6-F665-1F4B-30294436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1B480-6680-9F6F-1D80-FA117E4D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A5D31-9B25-49D6-F9E2-08B31240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9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852209-EEAF-E117-7173-4EFB9F6D3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D7210-9B9A-ABD8-7CEA-3D7587B7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F5510-8516-2B3E-65F4-EA082EB6F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88AAD9-42A7-4D5A-8F5A-AA4A661297B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7754F-268D-858E-D67B-A15B3637E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5AD12-4327-CF2F-F266-C962FBFC9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CA1F17-956F-43F0-B06B-919F846B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4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A0FD1F-C2B1-B519-7BE5-567493A4C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95" y="471428"/>
            <a:ext cx="6891309" cy="129711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R="0"/>
            <a:r>
              <a:rPr lang="en-US" sz="3600" b="1" i="0" u="none" strike="noStrike" kern="1200" baseline="0" dirty="0">
                <a:latin typeface="+mj-lt"/>
                <a:ea typeface="+mj-ea"/>
                <a:cs typeface="+mj-cs"/>
              </a:rPr>
              <a:t>Engineering Capstone:</a:t>
            </a:r>
            <a:br>
              <a:rPr lang="en-US" sz="3600" b="1" i="0" u="none" strike="noStrike" kern="1200" baseline="0" dirty="0">
                <a:latin typeface="+mj-lt"/>
                <a:ea typeface="+mj-ea"/>
                <a:cs typeface="+mj-cs"/>
              </a:rPr>
            </a:br>
            <a:r>
              <a:rPr lang="en-US" sz="3600" b="1" i="0" u="none" strike="noStrike" kern="1200" baseline="0" dirty="0">
                <a:latin typeface="+mj-lt"/>
                <a:ea typeface="+mj-ea"/>
                <a:cs typeface="+mj-cs"/>
              </a:rPr>
              <a:t>College Student Professionalism, Communication, and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75B96-FF9E-2625-8D77-1A39AA556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904" y="3350213"/>
            <a:ext cx="4805691" cy="838831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 algn="ctr">
              <a:buNone/>
            </a:pPr>
            <a:r>
              <a:rPr lang="en-US" b="0" i="0" u="none" strike="noStrike" kern="1200" baseline="0" dirty="0">
                <a:latin typeface="+mn-lt"/>
                <a:ea typeface="+mn-ea"/>
                <a:cs typeface="+mn-cs"/>
              </a:rPr>
              <a:t>Key Skills for Academic and Career Success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 descr="Office Worker">
            <a:extLst>
              <a:ext uri="{FF2B5EF4-FFF2-40B4-BE49-F238E27FC236}">
                <a16:creationId xmlns:a16="http://schemas.microsoft.com/office/drawing/2014/main" id="{C75F9AB4-FC9B-D3D6-9A1E-4B77507B5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C538DC-0BA7-D3FF-4D64-F6D6BE684BCE}"/>
              </a:ext>
            </a:extLst>
          </p:cNvPr>
          <p:cNvSpPr txBox="1"/>
          <p:nvPr/>
        </p:nvSpPr>
        <p:spPr>
          <a:xfrm>
            <a:off x="163529" y="5462307"/>
            <a:ext cx="4104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Elissa Ledoux</a:t>
            </a:r>
          </a:p>
          <a:p>
            <a:r>
              <a:rPr lang="en-US" dirty="0"/>
              <a:t>M. </a:t>
            </a:r>
            <a:r>
              <a:rPr lang="en-US" dirty="0" err="1"/>
              <a:t>Moin</a:t>
            </a:r>
            <a:r>
              <a:rPr lang="en-US" dirty="0"/>
              <a:t> Uddin</a:t>
            </a:r>
          </a:p>
          <a:p>
            <a:r>
              <a:rPr lang="en-US" dirty="0"/>
              <a:t>Nicholas Matta</a:t>
            </a:r>
          </a:p>
          <a:p>
            <a:r>
              <a:rPr lang="en-US" dirty="0"/>
              <a:t>Matthew Sheppard</a:t>
            </a:r>
          </a:p>
        </p:txBody>
      </p:sp>
    </p:spTree>
    <p:extLst>
      <p:ext uri="{BB962C8B-B14F-4D97-AF65-F5344CB8AC3E}">
        <p14:creationId xmlns:p14="http://schemas.microsoft.com/office/powerpoint/2010/main" val="70618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6DAD99-9B58-491C-F23B-DFD78B967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/>
            <a:r>
              <a:rPr lang="en-US" sz="4800" b="0" i="0" u="none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Conclusion and Action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8E2D1-B29F-7D97-FA9D-69BB49F1D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/>
            <a:r>
              <a:rPr lang="en-US" sz="2400" b="0" i="0" u="none" strike="noStrike" baseline="0"/>
              <a:t>Action Steps:</a:t>
            </a:r>
          </a:p>
          <a:p>
            <a:pPr marR="0" lvl="1"/>
            <a:r>
              <a:rPr lang="en-US" b="1" i="0" u="none" strike="noStrike" baseline="0"/>
              <a:t>Apply Professionalism:</a:t>
            </a:r>
            <a:r>
              <a:rPr lang="en-US" b="0" i="0" u="none" strike="noStrike" baseline="0"/>
              <a:t> Start practicing professional behavior in your daily academic life.</a:t>
            </a:r>
          </a:p>
          <a:p>
            <a:pPr marR="0" lvl="1"/>
            <a:r>
              <a:rPr lang="en-US" b="1" i="0" u="none" strike="noStrike" baseline="0"/>
              <a:t>Enhance Communication:</a:t>
            </a:r>
            <a:r>
              <a:rPr lang="en-US" b="0" i="0" u="none" strike="noStrike" baseline="0"/>
              <a:t> Work on improving your verbal, non-verbal, and written communication skills.</a:t>
            </a:r>
          </a:p>
          <a:p>
            <a:pPr marR="0" lvl="1"/>
            <a:r>
              <a:rPr lang="en-US" b="1" i="0" u="none" strike="noStrike" baseline="0"/>
              <a:t>Practice Presentations:</a:t>
            </a:r>
            <a:r>
              <a:rPr lang="en-US" b="0" i="0" u="none" strike="noStrike" baseline="0"/>
              <a:t> Take every opportunity to practice and refine your presentation skills.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43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3B18-C2F9-702A-6CF0-A01BCD27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/>
            <a:r>
              <a:rPr lang="en-US" sz="5400" b="0" i="0" u="none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738B673B-83A0-5292-890C-E2467B2910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987676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A blue binoculars with black background&#10;&#10;Description automatically generated">
            <a:extLst>
              <a:ext uri="{FF2B5EF4-FFF2-40B4-BE49-F238E27FC236}">
                <a16:creationId xmlns:a16="http://schemas.microsoft.com/office/drawing/2014/main" id="{43A488C8-5305-CF49-9E7C-9FC5590257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13" y="2553077"/>
            <a:ext cx="1302351" cy="73955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462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CEC35-25A8-71B6-6567-332BBF3E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/>
            <a:r>
              <a:rPr lang="en-US" sz="3800" b="0" i="0" u="none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Defining Professionalism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F2FD3A90-4CF6-9C27-5314-C01FC6BA4B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78109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901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A6A0-0840-A39F-743B-79CB1A52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kern="100" baseline="0" dirty="0">
                <a:latin typeface="Times New Roman" panose="02020603050405020304" pitchFamily="18" charset="0"/>
              </a:rPr>
              <a:t>Professional Behavior in College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207AF761-DB05-8772-C0BE-558458F99ED6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41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E091B-20DE-8BF0-DBB5-F1B27E66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kern="100" baseline="0" dirty="0">
                <a:latin typeface="Times New Roman" panose="02020603050405020304" pitchFamily="18" charset="0"/>
              </a:rPr>
              <a:t>Effective Communication Skills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3F30709D-0789-4FBA-917B-E665F2ED1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77473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yellow key on a black background&#10;&#10;Description automatically generated">
            <a:extLst>
              <a:ext uri="{FF2B5EF4-FFF2-40B4-BE49-F238E27FC236}">
                <a16:creationId xmlns:a16="http://schemas.microsoft.com/office/drawing/2014/main" id="{CC4B0D58-B7B7-A237-DBEF-02FE5DABFD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10626">
            <a:off x="6757272" y="1929527"/>
            <a:ext cx="1154546" cy="115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2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744B3F-AC37-927B-A5C4-F1101E13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9356106" cy="12003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R="0"/>
            <a:r>
              <a:rPr lang="en-US" b="0" i="0" u="none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Communication in Academic Settings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1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1A45D2AB-0162-2584-C768-67EED0DC4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2551900"/>
              </p:ext>
            </p:extLst>
          </p:nvPr>
        </p:nvGraphicFramePr>
        <p:xfrm>
          <a:off x="1247245" y="1300524"/>
          <a:ext cx="9356107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90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BDD1E6-1A8D-9955-23BA-C369EDC19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algn="ctr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Presentation Skills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FE786-EF36-42EE-1FF2-E8F0ECA09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6397" y="2144990"/>
            <a:ext cx="9688296" cy="37277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R="0" lvl="0"/>
            <a:r>
              <a:rPr lang="en-US" sz="1800" b="0" i="0" u="none" strike="noStrike" baseline="0" dirty="0"/>
              <a:t>Components of a Good Presentation:</a:t>
            </a:r>
          </a:p>
          <a:p>
            <a:pPr marR="0" lvl="1"/>
            <a:r>
              <a:rPr lang="en-US" sz="1800" b="1" i="0" u="none" strike="noStrike" baseline="0" dirty="0"/>
              <a:t>Structure:</a:t>
            </a:r>
            <a:r>
              <a:rPr lang="en-US" sz="1800" b="0" i="0" u="none" strike="noStrike" baseline="0" dirty="0"/>
              <a:t> Clear introduction, body, and conclusion. Start with an engaging introduction, presenting key points in the body, and summarizing </a:t>
            </a:r>
            <a:r>
              <a:rPr lang="en-US" sz="1800" dirty="0"/>
              <a:t>i</a:t>
            </a:r>
            <a:r>
              <a:rPr lang="en-US" sz="1800" b="0" i="0" u="none" strike="noStrike" baseline="0" dirty="0"/>
              <a:t>n the conclusion.</a:t>
            </a:r>
          </a:p>
          <a:p>
            <a:pPr marR="0" lvl="1"/>
            <a:r>
              <a:rPr lang="en-US" sz="1800" b="1" i="0" u="none" strike="noStrike" baseline="0" dirty="0"/>
              <a:t>Visual Aids:</a:t>
            </a:r>
            <a:r>
              <a:rPr lang="en-US" sz="1800" b="0" i="0" u="none" strike="noStrike" baseline="0" dirty="0"/>
              <a:t> Using slides, charts, and videos to enhance understanding. </a:t>
            </a:r>
          </a:p>
          <a:p>
            <a:pPr marR="0" lvl="1"/>
            <a:r>
              <a:rPr lang="en-US" sz="1800" b="1" i="0" u="none" strike="noStrike" baseline="0" dirty="0"/>
              <a:t>Delivery:</a:t>
            </a:r>
            <a:r>
              <a:rPr lang="en-US" sz="1800" b="0" i="0" u="none" strike="noStrike" baseline="0" dirty="0"/>
              <a:t> Effective voice modulation, eye contact, and body language. Maintain eye contact with the audience and use hand gestures to emphasize points.</a:t>
            </a:r>
          </a:p>
          <a:p>
            <a:pPr marR="0" lvl="0"/>
            <a:r>
              <a:rPr lang="en-US" sz="1800" b="0" i="0" u="none" strike="noStrike" baseline="0" dirty="0"/>
              <a:t>Tips:</a:t>
            </a:r>
          </a:p>
          <a:p>
            <a:pPr marR="0" lvl="1"/>
            <a:r>
              <a:rPr lang="en-US" sz="1800" b="1" i="0" u="none" strike="noStrike" baseline="0" dirty="0"/>
              <a:t>Keep Slides Simple:</a:t>
            </a:r>
            <a:r>
              <a:rPr lang="en-US" sz="1800" b="0" i="0" u="none" strike="noStrike" baseline="0" dirty="0"/>
              <a:t> Avoid clutter and use bullet points for key information.</a:t>
            </a:r>
          </a:p>
          <a:p>
            <a:pPr marR="0" lvl="1"/>
            <a:r>
              <a:rPr lang="en-US" sz="1800" b="1" i="0" u="none" strike="noStrike" baseline="0" dirty="0"/>
              <a:t>Use Visuals:</a:t>
            </a:r>
            <a:r>
              <a:rPr lang="en-US" sz="1800" b="0" i="0" u="none" strike="noStrike" baseline="0" dirty="0"/>
              <a:t> Include images, charts, and videos to support your points.</a:t>
            </a:r>
          </a:p>
          <a:p>
            <a:pPr marR="0" lvl="1"/>
            <a:r>
              <a:rPr lang="en-US" sz="1800" b="1" i="0" u="none" strike="noStrike" baseline="0" dirty="0"/>
              <a:t>Practice Delivery:</a:t>
            </a:r>
            <a:r>
              <a:rPr lang="en-US" sz="1800" b="0" i="0" u="none" strike="noStrike" baseline="0" dirty="0"/>
              <a:t> Rehearse your presentation multiple times to build confidence.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4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C64C68-780F-BE0D-C7E4-AD03C9B8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/>
            <a:r>
              <a:rPr lang="en-US" sz="5400" b="0" i="0" u="none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Preparing for a Presentation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94D46-E649-4B98-5A25-0D600D81B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R="0" lvl="0"/>
            <a:r>
              <a:rPr lang="en-US" sz="2200" b="0" i="0" u="none" strike="noStrike" baseline="0"/>
              <a:t>Steps to Prepare:</a:t>
            </a:r>
          </a:p>
          <a:p>
            <a:pPr marR="0" lvl="1"/>
            <a:r>
              <a:rPr lang="en-US" sz="2200" b="1" i="0" u="none" strike="noStrike" baseline="0"/>
              <a:t>Research:</a:t>
            </a:r>
            <a:r>
              <a:rPr lang="en-US" sz="2200" b="0" i="0" u="none" strike="noStrike" baseline="0"/>
              <a:t> Gather relevant information and data from credible sources.</a:t>
            </a:r>
          </a:p>
          <a:p>
            <a:pPr marR="0" lvl="1"/>
            <a:r>
              <a:rPr lang="en-US" sz="2200" b="1" i="0" u="none" strike="noStrike" baseline="0"/>
              <a:t>Content Creation:</a:t>
            </a:r>
            <a:r>
              <a:rPr lang="en-US" sz="2200" b="0" i="0" u="none" strike="noStrike" baseline="0"/>
              <a:t> Develop a clear and logical flow of ideas, ensuring each slide has a specific purpose.</a:t>
            </a:r>
          </a:p>
          <a:p>
            <a:pPr marR="0" lvl="1"/>
            <a:r>
              <a:rPr lang="en-US" sz="2200" b="1" i="0" u="none" strike="noStrike" baseline="0"/>
              <a:t>Slide Design Tips:</a:t>
            </a:r>
            <a:r>
              <a:rPr lang="en-US" sz="2200" b="0" i="0" u="none" strike="noStrike" baseline="0"/>
              <a:t> Use consistent fonts and colors, avoid too much text, and include visuals. For example, using a consistent color scheme and font style throughout the presentation.</a:t>
            </a:r>
          </a:p>
          <a:p>
            <a:pPr marR="0" lvl="1"/>
            <a:r>
              <a:rPr lang="en-US" sz="2200" b="1" i="0" u="none" strike="noStrike" baseline="0"/>
              <a:t>Rehearsal Techniques:</a:t>
            </a:r>
            <a:r>
              <a:rPr lang="en-US" sz="2200" b="0" i="0" u="none" strike="noStrike" baseline="0"/>
              <a:t> Practice in front of a mirror or with friends, time your presentation, and refine your delivery. For example, recording yourself to identify areas 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311356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78E15F-D303-462C-B860-C346B8340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R="0" algn="ctr"/>
            <a:r>
              <a:rPr lang="en-US" sz="3600" b="0" i="0" u="none" strike="noStrike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Overcoming Presentation Anxiety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6B7F3-0345-0706-CEC5-4C465DA5D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9226" y="2382977"/>
            <a:ext cx="9833548" cy="3201978"/>
          </a:xfrm>
        </p:spPr>
        <p:txBody>
          <a:bodyPr vert="horz" lIns="91440" tIns="45720" rIns="91440" bIns="45720" rtlCol="0">
            <a:noAutofit/>
          </a:bodyPr>
          <a:lstStyle/>
          <a:p>
            <a:pPr marR="0" lvl="0"/>
            <a:r>
              <a:rPr lang="en-US" sz="2000" b="0" i="0" u="none" strike="noStrike" baseline="0" dirty="0">
                <a:solidFill>
                  <a:schemeClr val="tx2"/>
                </a:solidFill>
              </a:rPr>
              <a:t>Tips and Techniques:</a:t>
            </a:r>
          </a:p>
          <a:p>
            <a:pPr marR="0" lvl="1"/>
            <a:r>
              <a:rPr lang="en-US" sz="2000" b="1" i="0" u="none" strike="noStrike" baseline="0" dirty="0">
                <a:solidFill>
                  <a:schemeClr val="tx2"/>
                </a:solidFill>
              </a:rPr>
              <a:t>Practice and Preparation:</a:t>
            </a:r>
            <a:r>
              <a:rPr lang="en-US" sz="2000" b="0" i="0" u="none" strike="noStrike" baseline="0" dirty="0">
                <a:solidFill>
                  <a:schemeClr val="tx2"/>
                </a:solidFill>
              </a:rPr>
              <a:t> The more you practice, the more confident you will feel. Rehearse your presentation multiple times.</a:t>
            </a:r>
          </a:p>
          <a:p>
            <a:pPr marR="0" lvl="1"/>
            <a:r>
              <a:rPr lang="en-US" sz="2000" b="1" i="0" u="none" strike="noStrike" baseline="0" dirty="0">
                <a:solidFill>
                  <a:schemeClr val="tx2"/>
                </a:solidFill>
              </a:rPr>
              <a:t>Breathing Exercises:</a:t>
            </a:r>
            <a:r>
              <a:rPr lang="en-US" sz="2000" b="0" i="0" u="none" strike="noStrike" baseline="0" dirty="0">
                <a:solidFill>
                  <a:schemeClr val="tx2"/>
                </a:solidFill>
              </a:rPr>
              <a:t> Deep breathing can help calm nerves. Take deep breaths before starting your presentation.</a:t>
            </a:r>
          </a:p>
          <a:p>
            <a:pPr marR="0" lvl="1"/>
            <a:r>
              <a:rPr lang="en-US" sz="2000" b="1" i="0" u="none" strike="noStrike" baseline="0" dirty="0">
                <a:solidFill>
                  <a:schemeClr val="tx2"/>
                </a:solidFill>
              </a:rPr>
              <a:t>Positive Visualization:</a:t>
            </a:r>
            <a:r>
              <a:rPr lang="en-US" sz="2000" b="0" i="0" u="none" strike="noStrike" baseline="0" dirty="0">
                <a:solidFill>
                  <a:schemeClr val="tx2"/>
                </a:solidFill>
              </a:rPr>
              <a:t> Imagine yourself giving a successful presentation. Visualizing the audience reacting positively to your presentation.</a:t>
            </a:r>
          </a:p>
          <a:p>
            <a:pPr marR="0" lvl="1"/>
            <a:r>
              <a:rPr lang="en-US" sz="2000" b="1" i="0" u="none" strike="noStrike" baseline="0" dirty="0">
                <a:solidFill>
                  <a:schemeClr val="tx2"/>
                </a:solidFill>
              </a:rPr>
              <a:t>Focus on the Message:</a:t>
            </a:r>
            <a:r>
              <a:rPr lang="en-US" sz="2000" b="0" i="0" u="none" strike="noStrike" baseline="0" dirty="0">
                <a:solidFill>
                  <a:schemeClr val="tx2"/>
                </a:solidFill>
              </a:rPr>
              <a:t> Concentrate on the content rather than the audience. Focus on delivering your key points effectively.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1469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883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Office Theme</vt:lpstr>
      <vt:lpstr>Engineering Capstone: College Student Professionalism, Communication, and Presentation</vt:lpstr>
      <vt:lpstr>Introduction</vt:lpstr>
      <vt:lpstr>Defining Professionalism</vt:lpstr>
      <vt:lpstr>Professional Behavior in College</vt:lpstr>
      <vt:lpstr>Effective Communication Skills</vt:lpstr>
      <vt:lpstr>Communication in Academic Settings</vt:lpstr>
      <vt:lpstr>Presentation Skills</vt:lpstr>
      <vt:lpstr>Preparing for a Presentation</vt:lpstr>
      <vt:lpstr>Overcoming Presentation Anxiety</vt:lpstr>
      <vt:lpstr>Conclusion and Action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Matta, Nicholas Sean</dc:creator>
  <cp:lastModifiedBy>Matta, Nicholas Sean</cp:lastModifiedBy>
  <cp:revision>8</cp:revision>
  <dcterms:created xsi:type="dcterms:W3CDTF">2024-08-30T15:03:16Z</dcterms:created>
  <dcterms:modified xsi:type="dcterms:W3CDTF">2024-10-29T21:37:43Z</dcterms:modified>
</cp:coreProperties>
</file>