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5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1261-02C7-4CBF-92A9-CC2B1F16582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283C-CFA2-4A44-9E01-AA8DE214C06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0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1261-02C7-4CBF-92A9-CC2B1F16582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283C-CFA2-4A44-9E01-AA8DE214C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92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1261-02C7-4CBF-92A9-CC2B1F16582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283C-CFA2-4A44-9E01-AA8DE214C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71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1261-02C7-4CBF-92A9-CC2B1F16582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283C-CFA2-4A44-9E01-AA8DE214C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07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1261-02C7-4CBF-92A9-CC2B1F16582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283C-CFA2-4A44-9E01-AA8DE214C06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6709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1261-02C7-4CBF-92A9-CC2B1F16582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283C-CFA2-4A44-9E01-AA8DE214C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837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1261-02C7-4CBF-92A9-CC2B1F16582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283C-CFA2-4A44-9E01-AA8DE214C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1261-02C7-4CBF-92A9-CC2B1F16582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283C-CFA2-4A44-9E01-AA8DE214C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751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1261-02C7-4CBF-92A9-CC2B1F16582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283C-CFA2-4A44-9E01-AA8DE214C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0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7511261-02C7-4CBF-92A9-CC2B1F16582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56283C-CFA2-4A44-9E01-AA8DE214C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930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1261-02C7-4CBF-92A9-CC2B1F16582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283C-CFA2-4A44-9E01-AA8DE214C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43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7511261-02C7-4CBF-92A9-CC2B1F16582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556283C-CFA2-4A44-9E01-AA8DE214C06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0336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laboutcircuits.com/textbook/semiconductors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semiconductors/chpt-8/an-analogy-for-divided-feedback/" TargetMode="External"/><Relationship Id="rId13" Type="http://schemas.openxmlformats.org/officeDocument/2006/relationships/hyperlink" Target="https://www.allaboutcircuits.com/textbook/semiconductors/chpt-8/differentiator-integrator-circuits/" TargetMode="External"/><Relationship Id="rId3" Type="http://schemas.openxmlformats.org/officeDocument/2006/relationships/hyperlink" Target="https://www.allaboutcircuits.com/textbook/semiconductors/chpt-8/introduction-operational-amplifiers/" TargetMode="External"/><Relationship Id="rId7" Type="http://schemas.openxmlformats.org/officeDocument/2006/relationships/hyperlink" Target="https://www.allaboutcircuits.com/textbook/semiconductors/chpt-8/divided-feedback/" TargetMode="External"/><Relationship Id="rId12" Type="http://schemas.openxmlformats.org/officeDocument/2006/relationships/hyperlink" Target="https://www.allaboutcircuits.com/textbook/semiconductors/chpt-8/the-instrumentation-amplifier/" TargetMode="External"/><Relationship Id="rId17" Type="http://schemas.openxmlformats.org/officeDocument/2006/relationships/hyperlink" Target="https://www.allaboutcircuits.com/textbook/semiconductors/chpt-8/op-amp-data/" TargetMode="External"/><Relationship Id="rId2" Type="http://schemas.openxmlformats.org/officeDocument/2006/relationships/hyperlink" Target="https://www.allaboutcircuits.com/textbook/semiconductors/chpt-8/" TargetMode="External"/><Relationship Id="rId16" Type="http://schemas.openxmlformats.org/officeDocument/2006/relationships/hyperlink" Target="https://www.allaboutcircuits.com/textbook/semiconductors/chpt-8/operational-amplifier-model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semiconductors/chpt-8/negative-feedback/" TargetMode="External"/><Relationship Id="rId11" Type="http://schemas.openxmlformats.org/officeDocument/2006/relationships/hyperlink" Target="https://www.allaboutcircuits.com/textbook/semiconductors/chpt-8/building-a-differential-amplifier/" TargetMode="External"/><Relationship Id="rId5" Type="http://schemas.openxmlformats.org/officeDocument/2006/relationships/hyperlink" Target="https://www.allaboutcircuits.com/textbook/semiconductors/chpt-8/the-operational-amplifier/" TargetMode="External"/><Relationship Id="rId15" Type="http://schemas.openxmlformats.org/officeDocument/2006/relationships/hyperlink" Target="https://www.allaboutcircuits.com/textbook/semiconductors/chpt-8/op-amp-practical-considerations/" TargetMode="External"/><Relationship Id="rId10" Type="http://schemas.openxmlformats.org/officeDocument/2006/relationships/hyperlink" Target="https://www.allaboutcircuits.com/textbook/semiconductors/chpt-8/averager-summer-circuits/" TargetMode="External"/><Relationship Id="rId4" Type="http://schemas.openxmlformats.org/officeDocument/2006/relationships/hyperlink" Target="https://www.allaboutcircuits.com/textbook/semiconductors/chpt-8/single-ended-differential-amplifiers/" TargetMode="External"/><Relationship Id="rId9" Type="http://schemas.openxmlformats.org/officeDocument/2006/relationships/hyperlink" Target="https://www.allaboutcircuits.com/textbook/semiconductors/chpt-8/voltage-to-current-signal-conversion/" TargetMode="External"/><Relationship Id="rId14" Type="http://schemas.openxmlformats.org/officeDocument/2006/relationships/hyperlink" Target="https://www.allaboutcircuits.com/textbook/semiconductors/chpt-8/positive-feedback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semiconductors/chpt-9/radio-circuits/" TargetMode="External"/><Relationship Id="rId3" Type="http://schemas.openxmlformats.org/officeDocument/2006/relationships/hyperlink" Target="https://www.allaboutcircuits.com/textbook/semiconductors/chpt-9/electrostatic-discharge/" TargetMode="External"/><Relationship Id="rId7" Type="http://schemas.openxmlformats.org/officeDocument/2006/relationships/hyperlink" Target="https://www.allaboutcircuits.com/textbook/semiconductors/chpt-9/phase-locked-loops/" TargetMode="External"/><Relationship Id="rId2" Type="http://schemas.openxmlformats.org/officeDocument/2006/relationships/hyperlink" Target="https://www.allaboutcircuits.com/textbook/semiconductors/chpt-9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semiconductors/chpt-9/oscillator-circuits/" TargetMode="External"/><Relationship Id="rId11" Type="http://schemas.openxmlformats.org/officeDocument/2006/relationships/hyperlink" Target="https://www.allaboutcircuits.com/textbook/semiconductors/chpt-9/control-circuits/" TargetMode="External"/><Relationship Id="rId5" Type="http://schemas.openxmlformats.org/officeDocument/2006/relationships/hyperlink" Target="https://www.allaboutcircuits.com/textbook/semiconductors/chpt-9/amplifier-circuits/" TargetMode="External"/><Relationship Id="rId10" Type="http://schemas.openxmlformats.org/officeDocument/2006/relationships/hyperlink" Target="https://www.allaboutcircuits.com/textbook/semiconductors/chpt-9/measurement-circuits/" TargetMode="External"/><Relationship Id="rId4" Type="http://schemas.openxmlformats.org/officeDocument/2006/relationships/hyperlink" Target="https://www.allaboutcircuits.com/textbook/semiconductors/chpt-9/power-supply-circuits/" TargetMode="External"/><Relationship Id="rId9" Type="http://schemas.openxmlformats.org/officeDocument/2006/relationships/hyperlink" Target="https://www.allaboutcircuits.com/textbook/semiconductors/chpt-9/computational-circuits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laboutcircuits.com/textbook/semiconductors/chpt-10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semiconductors/chpt-11/pulse-width-modulation/" TargetMode="External"/><Relationship Id="rId2" Type="http://schemas.openxmlformats.org/officeDocument/2006/relationships/hyperlink" Target="https://www.allaboutcircuits.com/textbook/semiconductors/chpt-11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laboutcircuits.com/textbook/semiconductors/chpt-12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semiconductors/chpt-13/the-pentode/" TargetMode="External"/><Relationship Id="rId13" Type="http://schemas.openxmlformats.org/officeDocument/2006/relationships/hyperlink" Target="https://www.allaboutcircuits.com/textbook/semiconductors/chpt-13/microwave-tubes/" TargetMode="External"/><Relationship Id="rId3" Type="http://schemas.openxmlformats.org/officeDocument/2006/relationships/hyperlink" Target="https://www.allaboutcircuits.com/textbook/semiconductors/chpt-13/introduction-electron-tubes/" TargetMode="External"/><Relationship Id="rId7" Type="http://schemas.openxmlformats.org/officeDocument/2006/relationships/hyperlink" Target="https://www.allaboutcircuits.com/textbook/semiconductors/chpt-13/beam-power-tubes/" TargetMode="External"/><Relationship Id="rId12" Type="http://schemas.openxmlformats.org/officeDocument/2006/relationships/hyperlink" Target="https://www.allaboutcircuits.com/textbook/semiconductors/chpt-13/display-tubes/" TargetMode="External"/><Relationship Id="rId2" Type="http://schemas.openxmlformats.org/officeDocument/2006/relationships/hyperlink" Target="https://www.allaboutcircuits.com/textbook/semiconductors/chpt-1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semiconductors/chpt-13/the-tetrode/" TargetMode="External"/><Relationship Id="rId11" Type="http://schemas.openxmlformats.org/officeDocument/2006/relationships/hyperlink" Target="https://www.allaboutcircuits.com/textbook/semiconductors/chpt-13/ionization-gas-filled-tubes/" TargetMode="External"/><Relationship Id="rId5" Type="http://schemas.openxmlformats.org/officeDocument/2006/relationships/hyperlink" Target="https://www.allaboutcircuits.com/textbook/semiconductors/chpt-13/the-triode/" TargetMode="External"/><Relationship Id="rId10" Type="http://schemas.openxmlformats.org/officeDocument/2006/relationships/hyperlink" Target="https://www.allaboutcircuits.com/textbook/semiconductors/chpt-13/tube-parameters/" TargetMode="External"/><Relationship Id="rId4" Type="http://schemas.openxmlformats.org/officeDocument/2006/relationships/hyperlink" Target="https://www.allaboutcircuits.com/textbook/semiconductors/chpt-13/early-tube-history/" TargetMode="External"/><Relationship Id="rId9" Type="http://schemas.openxmlformats.org/officeDocument/2006/relationships/hyperlink" Target="https://www.allaboutcircuits.com/textbook/semiconductors/chpt-13/combination-tubes/" TargetMode="External"/><Relationship Id="rId14" Type="http://schemas.openxmlformats.org/officeDocument/2006/relationships/hyperlink" Target="https://www.allaboutcircuits.com/textbook/semiconductors/chpt-13/tubes-versus-semiconductors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semiconductors/chpt-14/vol-iii.-credits/" TargetMode="External"/><Relationship Id="rId2" Type="http://schemas.openxmlformats.org/officeDocument/2006/relationships/hyperlink" Target="https://www.allaboutcircuits.com/textbook/semiconductors/chpt-14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nu.org/licenses/dsl.html" TargetMode="External"/><Relationship Id="rId2" Type="http://schemas.openxmlformats.org/officeDocument/2006/relationships/hyperlink" Target="https://www.allaboutcircuits.com/textbook/semiconductors/chpt-1/from-electric-to-electronic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semiconductors/chpt-7/" TargetMode="External"/><Relationship Id="rId13" Type="http://schemas.openxmlformats.org/officeDocument/2006/relationships/hyperlink" Target="https://www.allaboutcircuits.com/textbook/semiconductors/chpt-12/" TargetMode="External"/><Relationship Id="rId3" Type="http://schemas.openxmlformats.org/officeDocument/2006/relationships/hyperlink" Target="https://www.allaboutcircuits.com/textbook/semiconductors/chpt-2/" TargetMode="External"/><Relationship Id="rId7" Type="http://schemas.openxmlformats.org/officeDocument/2006/relationships/hyperlink" Target="https://www.allaboutcircuits.com/textbook/semiconductors/chpt-6/" TargetMode="External"/><Relationship Id="rId12" Type="http://schemas.openxmlformats.org/officeDocument/2006/relationships/hyperlink" Target="https://www.allaboutcircuits.com/textbook/semiconductors/chpt-11/" TargetMode="External"/><Relationship Id="rId2" Type="http://schemas.openxmlformats.org/officeDocument/2006/relationships/hyperlink" Target="https://www.allaboutcircuits.com/textbook/semiconductors/chpt-1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allaboutcircuits.com/textbook/semiconductors/chpt-5/" TargetMode="External"/><Relationship Id="rId11" Type="http://schemas.openxmlformats.org/officeDocument/2006/relationships/hyperlink" Target="https://www.allaboutcircuits.com/textbook/semiconductors/chpt-10/" TargetMode="External"/><Relationship Id="rId5" Type="http://schemas.openxmlformats.org/officeDocument/2006/relationships/hyperlink" Target="https://www.allaboutcircuits.com/textbook/semiconductors/chpt-4/" TargetMode="External"/><Relationship Id="rId10" Type="http://schemas.openxmlformats.org/officeDocument/2006/relationships/hyperlink" Target="https://www.allaboutcircuits.com/textbook/semiconductors/chpt-9/" TargetMode="External"/><Relationship Id="rId4" Type="http://schemas.openxmlformats.org/officeDocument/2006/relationships/hyperlink" Target="https://www.allaboutcircuits.com/textbook/semiconductors/chpt-3/" TargetMode="External"/><Relationship Id="rId9" Type="http://schemas.openxmlformats.org/officeDocument/2006/relationships/hyperlink" Target="https://www.allaboutcircuits.com/textbook/semiconductors/chpt-8/" TargetMode="External"/><Relationship Id="rId14" Type="http://schemas.openxmlformats.org/officeDocument/2006/relationships/hyperlink" Target="https://www.allaboutcircuits.com/textbook/semiconductors/chpt-13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semiconductors/chpt-1/absolute-db-scales/" TargetMode="External"/><Relationship Id="rId3" Type="http://schemas.openxmlformats.org/officeDocument/2006/relationships/hyperlink" Target="https://www.allaboutcircuits.com/textbook/semiconductors/chpt-1/from-electric-to-electronic/" TargetMode="External"/><Relationship Id="rId7" Type="http://schemas.openxmlformats.org/officeDocument/2006/relationships/hyperlink" Target="https://www.allaboutcircuits.com/textbook/semiconductors/chpt-1/decibels/" TargetMode="External"/><Relationship Id="rId2" Type="http://schemas.openxmlformats.org/officeDocument/2006/relationships/hyperlink" Target="https://www.allaboutcircuits.com/textbook/semiconductors/chpt-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semiconductors/chpt-1/amplifier-gain/" TargetMode="External"/><Relationship Id="rId5" Type="http://schemas.openxmlformats.org/officeDocument/2006/relationships/hyperlink" Target="https://www.allaboutcircuits.com/textbook/semiconductors/chpt-1/amplifiers/" TargetMode="External"/><Relationship Id="rId4" Type="http://schemas.openxmlformats.org/officeDocument/2006/relationships/hyperlink" Target="https://www.allaboutcircuits.com/textbook/semiconductors/chpt-1/active-versus-passive-devices/" TargetMode="External"/><Relationship Id="rId9" Type="http://schemas.openxmlformats.org/officeDocument/2006/relationships/hyperlink" Target="https://www.allaboutcircuits.com/textbook/semiconductors/chpt-1/attenuators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semiconductors/chpt-1/absolute-db-scales/" TargetMode="External"/><Relationship Id="rId3" Type="http://schemas.openxmlformats.org/officeDocument/2006/relationships/hyperlink" Target="https://www.allaboutcircuits.com/textbook/semiconductors/chpt-1/from-electric-to-electronic/" TargetMode="External"/><Relationship Id="rId7" Type="http://schemas.openxmlformats.org/officeDocument/2006/relationships/hyperlink" Target="https://www.allaboutcircuits.com/textbook/semiconductors/chpt-1/decibels/" TargetMode="External"/><Relationship Id="rId2" Type="http://schemas.openxmlformats.org/officeDocument/2006/relationships/hyperlink" Target="https://www.allaboutcircuits.com/textbook/semiconductors/chpt-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semiconductors/chpt-1/amplifier-gain/" TargetMode="External"/><Relationship Id="rId5" Type="http://schemas.openxmlformats.org/officeDocument/2006/relationships/hyperlink" Target="https://www.allaboutcircuits.com/textbook/semiconductors/chpt-1/amplifiers/" TargetMode="External"/><Relationship Id="rId4" Type="http://schemas.openxmlformats.org/officeDocument/2006/relationships/hyperlink" Target="https://www.allaboutcircuits.com/textbook/semiconductors/chpt-1/active-versus-passive-devices/" TargetMode="External"/><Relationship Id="rId9" Type="http://schemas.openxmlformats.org/officeDocument/2006/relationships/hyperlink" Target="https://www.allaboutcircuits.com/textbook/semiconductors/chpt-1/attenuators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semiconductors/chpt-3/clipper-circuits/" TargetMode="External"/><Relationship Id="rId13" Type="http://schemas.openxmlformats.org/officeDocument/2006/relationships/hyperlink" Target="https://www.allaboutcircuits.com/textbook/semiconductors/chpt-3/zener-diodes/" TargetMode="External"/><Relationship Id="rId3" Type="http://schemas.openxmlformats.org/officeDocument/2006/relationships/hyperlink" Target="https://www.allaboutcircuits.com/textbook/semiconductors/chpt-3/introduction-to-diodes-and-rectifiers/" TargetMode="External"/><Relationship Id="rId7" Type="http://schemas.openxmlformats.org/officeDocument/2006/relationships/hyperlink" Target="https://www.allaboutcircuits.com/textbook/semiconductors/chpt-3/peak-detector/" TargetMode="External"/><Relationship Id="rId12" Type="http://schemas.openxmlformats.org/officeDocument/2006/relationships/hyperlink" Target="https://www.allaboutcircuits.com/textbook/semiconductors/chpt-3/diode-switching-circuits/" TargetMode="External"/><Relationship Id="rId2" Type="http://schemas.openxmlformats.org/officeDocument/2006/relationships/hyperlink" Target="https://www.allaboutcircuits.com/textbook/semiconductors/chpt-3/" TargetMode="External"/><Relationship Id="rId16" Type="http://schemas.openxmlformats.org/officeDocument/2006/relationships/hyperlink" Target="https://www.allaboutcircuits.com/textbook/semiconductors/chpt-3/spice-model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semiconductors/chpt-3/rectifier-circuits/" TargetMode="External"/><Relationship Id="rId11" Type="http://schemas.openxmlformats.org/officeDocument/2006/relationships/hyperlink" Target="https://www.allaboutcircuits.com/textbook/semiconductors/chpt-3/inductor-commutating-circuits/" TargetMode="External"/><Relationship Id="rId5" Type="http://schemas.openxmlformats.org/officeDocument/2006/relationships/hyperlink" Target="https://www.allaboutcircuits.com/textbook/semiconductors/chpt-3/diode-ratings/" TargetMode="External"/><Relationship Id="rId15" Type="http://schemas.openxmlformats.org/officeDocument/2006/relationships/hyperlink" Target="https://www.allaboutcircuits.com/textbook/semiconductors/chpt-3/other-diode-technologies/" TargetMode="External"/><Relationship Id="rId10" Type="http://schemas.openxmlformats.org/officeDocument/2006/relationships/hyperlink" Target="https://www.allaboutcircuits.com/textbook/semiconductors/chpt-3/voltage-multipliers/" TargetMode="External"/><Relationship Id="rId4" Type="http://schemas.openxmlformats.org/officeDocument/2006/relationships/hyperlink" Target="https://www.allaboutcircuits.com/textbook/semiconductors/chpt-3/meter-check-of-a-diode/" TargetMode="External"/><Relationship Id="rId9" Type="http://schemas.openxmlformats.org/officeDocument/2006/relationships/hyperlink" Target="https://www.allaboutcircuits.com/textbook/semiconductors/chpt-3/clamper-circuits/" TargetMode="External"/><Relationship Id="rId14" Type="http://schemas.openxmlformats.org/officeDocument/2006/relationships/hyperlink" Target="https://www.allaboutcircuits.com/textbook/semiconductors/chpt-3/special-purpose-diodes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semiconductors/chpt-4/common-collector-amplifier/" TargetMode="External"/><Relationship Id="rId13" Type="http://schemas.openxmlformats.org/officeDocument/2006/relationships/hyperlink" Target="https://www.allaboutcircuits.com/textbook/semiconductors/chpt-4/input-and-output-coupling/" TargetMode="External"/><Relationship Id="rId18" Type="http://schemas.openxmlformats.org/officeDocument/2006/relationships/hyperlink" Target="https://www.allaboutcircuits.com/textbook/semiconductors/chpt-4/bjt-quirks/" TargetMode="External"/><Relationship Id="rId3" Type="http://schemas.openxmlformats.org/officeDocument/2006/relationships/hyperlink" Target="https://www.allaboutcircuits.com/textbook/semiconductors/chpt-4/bipolar-junction-transistors-bjt/" TargetMode="External"/><Relationship Id="rId7" Type="http://schemas.openxmlformats.org/officeDocument/2006/relationships/hyperlink" Target="https://www.allaboutcircuits.com/textbook/semiconductors/chpt-4/common-emitter-amplifier/" TargetMode="External"/><Relationship Id="rId12" Type="http://schemas.openxmlformats.org/officeDocument/2006/relationships/hyperlink" Target="https://www.allaboutcircuits.com/textbook/semiconductors/chpt-4/biasing-calculations/" TargetMode="External"/><Relationship Id="rId17" Type="http://schemas.openxmlformats.org/officeDocument/2006/relationships/hyperlink" Target="https://www.allaboutcircuits.com/textbook/semiconductors/chpt-4/transistor-ratings-packages-bjt/" TargetMode="External"/><Relationship Id="rId2" Type="http://schemas.openxmlformats.org/officeDocument/2006/relationships/hyperlink" Target="https://www.allaboutcircuits.com/textbook/semiconductors/chpt-4/" TargetMode="External"/><Relationship Id="rId16" Type="http://schemas.openxmlformats.org/officeDocument/2006/relationships/hyperlink" Target="https://www.allaboutcircuits.com/textbook/semiconductors/chpt-4/current-mirrors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allaboutcircuits.com/textbook/semiconductors/chpt-4/active-mode-operation-bjt/" TargetMode="External"/><Relationship Id="rId11" Type="http://schemas.openxmlformats.org/officeDocument/2006/relationships/hyperlink" Target="https://www.allaboutcircuits.com/textbook/semiconductors/chpt-4/biasing-techniques-bjt/" TargetMode="External"/><Relationship Id="rId5" Type="http://schemas.openxmlformats.org/officeDocument/2006/relationships/hyperlink" Target="https://www.allaboutcircuits.com/textbook/semiconductors/chpt-4/meter-check-transistor-bjt/" TargetMode="External"/><Relationship Id="rId15" Type="http://schemas.openxmlformats.org/officeDocument/2006/relationships/hyperlink" Target="https://www.allaboutcircuits.com/textbook/semiconductors/chpt-4/amplifier-impedances/" TargetMode="External"/><Relationship Id="rId10" Type="http://schemas.openxmlformats.org/officeDocument/2006/relationships/hyperlink" Target="https://www.allaboutcircuits.com/textbook/semiconductors/chpt-4/cascode-amplifier/" TargetMode="External"/><Relationship Id="rId4" Type="http://schemas.openxmlformats.org/officeDocument/2006/relationships/hyperlink" Target="https://www.allaboutcircuits.com/textbook/semiconductors/chpt-4/transistor-switch-bjt/" TargetMode="External"/><Relationship Id="rId9" Type="http://schemas.openxmlformats.org/officeDocument/2006/relationships/hyperlink" Target="https://www.allaboutcircuits.com/textbook/semiconductors/chpt-4/common-base-amplifier/" TargetMode="External"/><Relationship Id="rId14" Type="http://schemas.openxmlformats.org/officeDocument/2006/relationships/hyperlink" Target="https://www.allaboutcircuits.com/textbook/semiconductors/chpt-4/feedback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semiconductors/chpt-5/common-drain-amplifier-jfet/" TargetMode="External"/><Relationship Id="rId13" Type="http://schemas.openxmlformats.org/officeDocument/2006/relationships/hyperlink" Target="https://www.allaboutcircuits.com/textbook/semiconductors/chpt-5/simulating-jfet-circuits-using-ltspice/" TargetMode="External"/><Relationship Id="rId3" Type="http://schemas.openxmlformats.org/officeDocument/2006/relationships/hyperlink" Target="https://www.allaboutcircuits.com/textbook/semiconductors/chpt-5/junction-field-effect-transistors-jfet/" TargetMode="External"/><Relationship Id="rId7" Type="http://schemas.openxmlformats.org/officeDocument/2006/relationships/hyperlink" Target="https://www.allaboutcircuits.com/textbook/semiconductors/chpt-5/common-source-amplifier-jfet/" TargetMode="External"/><Relationship Id="rId12" Type="http://schemas.openxmlformats.org/officeDocument/2006/relationships/hyperlink" Target="https://www.allaboutcircuits.com/textbook/semiconductors/chpt-5/jfet-quirks/" TargetMode="External"/><Relationship Id="rId2" Type="http://schemas.openxmlformats.org/officeDocument/2006/relationships/hyperlink" Target="https://www.allaboutcircuits.com/textbook/semiconductors/chpt-5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semiconductors/chpt-5/active-mode-operation-jfet/" TargetMode="External"/><Relationship Id="rId11" Type="http://schemas.openxmlformats.org/officeDocument/2006/relationships/hyperlink" Target="https://www.allaboutcircuits.com/textbook/semiconductors/chpt-5/transistor-ratings-and-packages-jfet/" TargetMode="External"/><Relationship Id="rId5" Type="http://schemas.openxmlformats.org/officeDocument/2006/relationships/hyperlink" Target="https://www.allaboutcircuits.com/textbook/semiconductors/chpt-5/meter-check-transistor-jfet/" TargetMode="External"/><Relationship Id="rId10" Type="http://schemas.openxmlformats.org/officeDocument/2006/relationships/hyperlink" Target="https://www.allaboutcircuits.com/textbook/semiconductors/chpt-5/biasing-techniques-jfet/" TargetMode="External"/><Relationship Id="rId4" Type="http://schemas.openxmlformats.org/officeDocument/2006/relationships/hyperlink" Target="https://www.allaboutcircuits.com/textbook/semiconductors/chpt-5/transistor-switch-jfet/" TargetMode="External"/><Relationship Id="rId9" Type="http://schemas.openxmlformats.org/officeDocument/2006/relationships/hyperlink" Target="https://www.allaboutcircuits.com/textbook/semiconductors/chpt-5/common-gate-amplifier-jfet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semiconductors/chpt-6/the-common-drain-amplifier-igfet/" TargetMode="External"/><Relationship Id="rId13" Type="http://schemas.openxmlformats.org/officeDocument/2006/relationships/hyperlink" Target="https://www.allaboutcircuits.com/textbook/semiconductors/chpt-6/mesfets/" TargetMode="External"/><Relationship Id="rId3" Type="http://schemas.openxmlformats.org/officeDocument/2006/relationships/hyperlink" Target="https://www.allaboutcircuits.com/textbook/semiconductors/chpt-6/insulated-gate-field-effect-transistors-igfet/" TargetMode="External"/><Relationship Id="rId7" Type="http://schemas.openxmlformats.org/officeDocument/2006/relationships/hyperlink" Target="https://www.allaboutcircuits.com/textbook/semiconductors/chpt-6/the-common-source-amplifier-igfet/" TargetMode="External"/><Relationship Id="rId12" Type="http://schemas.openxmlformats.org/officeDocument/2006/relationships/hyperlink" Target="https://www.allaboutcircuits.com/textbook/semiconductors/chpt-6/igfet-quirks/" TargetMode="External"/><Relationship Id="rId2" Type="http://schemas.openxmlformats.org/officeDocument/2006/relationships/hyperlink" Target="https://www.allaboutcircuits.com/textbook/semiconductors/chpt-6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semiconductors/chpt-6/active-mode-operation-igfet/" TargetMode="External"/><Relationship Id="rId11" Type="http://schemas.openxmlformats.org/officeDocument/2006/relationships/hyperlink" Target="https://www.allaboutcircuits.com/textbook/semiconductors/chpt-6/transistor-ratings-and-packages-igfet/" TargetMode="External"/><Relationship Id="rId5" Type="http://schemas.openxmlformats.org/officeDocument/2006/relationships/hyperlink" Target="https://www.allaboutcircuits.com/textbook/semiconductors/chpt-6/enhancement-type-igfets/" TargetMode="External"/><Relationship Id="rId10" Type="http://schemas.openxmlformats.org/officeDocument/2006/relationships/hyperlink" Target="https://www.allaboutcircuits.com/textbook/semiconductors/chpt-6/biasing-techniques-igfet/" TargetMode="External"/><Relationship Id="rId4" Type="http://schemas.openxmlformats.org/officeDocument/2006/relationships/hyperlink" Target="https://www.allaboutcircuits.com/textbook/semiconductors/chpt-6/depletion-type-igfets/" TargetMode="External"/><Relationship Id="rId9" Type="http://schemas.openxmlformats.org/officeDocument/2006/relationships/hyperlink" Target="https://www.allaboutcircuits.com/textbook/semiconductors/chpt-6/the-common-gate-amplifier-igfet/" TargetMode="External"/><Relationship Id="rId14" Type="http://schemas.openxmlformats.org/officeDocument/2006/relationships/hyperlink" Target="https://www.allaboutcircuits.com/textbook/semiconductors/chpt-6/igbts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semiconductors/chpt-7/the-triac/" TargetMode="External"/><Relationship Id="rId3" Type="http://schemas.openxmlformats.org/officeDocument/2006/relationships/hyperlink" Target="https://www.allaboutcircuits.com/textbook/semiconductors/chpt-7/hysteresis/" TargetMode="External"/><Relationship Id="rId7" Type="http://schemas.openxmlformats.org/officeDocument/2006/relationships/hyperlink" Target="https://www.allaboutcircuits.com/textbook/semiconductors/chpt-7/silicon-controlled-rectifier-scr/" TargetMode="External"/><Relationship Id="rId12" Type="http://schemas.openxmlformats.org/officeDocument/2006/relationships/hyperlink" Target="https://www.allaboutcircuits.com/textbook/semiconductors/chpt-7/field-effect-controlled-thyristors/" TargetMode="External"/><Relationship Id="rId2" Type="http://schemas.openxmlformats.org/officeDocument/2006/relationships/hyperlink" Target="https://www.allaboutcircuits.com/textbook/semiconductors/chpt-7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semiconductors/chpt-7/the-diac/" TargetMode="External"/><Relationship Id="rId11" Type="http://schemas.openxmlformats.org/officeDocument/2006/relationships/hyperlink" Target="https://www.allaboutcircuits.com/textbook/semiconductors/chpt-7/silicon-controlled-switch-scs/" TargetMode="External"/><Relationship Id="rId5" Type="http://schemas.openxmlformats.org/officeDocument/2006/relationships/hyperlink" Target="https://www.allaboutcircuits.com/textbook/semiconductors/chpt-7/shockley-diode/" TargetMode="External"/><Relationship Id="rId10" Type="http://schemas.openxmlformats.org/officeDocument/2006/relationships/hyperlink" Target="https://www.allaboutcircuits.com/textbook/semiconductors/chpt-7/unijunction-transistor-ujt/" TargetMode="External"/><Relationship Id="rId4" Type="http://schemas.openxmlformats.org/officeDocument/2006/relationships/hyperlink" Target="https://www.allaboutcircuits.com/textbook/semiconductors/chpt-7/gas-discharge-tubes/" TargetMode="External"/><Relationship Id="rId9" Type="http://schemas.openxmlformats.org/officeDocument/2006/relationships/hyperlink" Target="https://www.allaboutcircuits.com/textbook/semiconductors/chpt-7/optothyristor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5B5BD-F777-C2BB-D65A-6C2ABC6C89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948034"/>
          </a:xfrm>
        </p:spPr>
        <p:txBody>
          <a:bodyPr/>
          <a:lstStyle/>
          <a:p>
            <a:r>
              <a:rPr lang="en-US" dirty="0"/>
              <a:t>All About Circuits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96CEDC-6C48-39AB-0363-16667E1DDA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0636"/>
            <a:ext cx="9144000" cy="634984"/>
          </a:xfrm>
        </p:spPr>
        <p:txBody>
          <a:bodyPr>
            <a:normAutofit/>
          </a:bodyPr>
          <a:lstStyle/>
          <a:p>
            <a:r>
              <a:rPr lang="en-US" sz="3600" b="1" i="0" u="sng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Semiconductors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48004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F3937-FF4D-69C9-1751-C8E57CC5A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8.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Operational Amplifiers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F02E4-5C77-79F3-91DA-1F7F48CA0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Introduction to Operational Amplifiers (Op-amps)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Single-ended and Differential Amplifiers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The “Operational” Amplifier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Negative Feedback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Divided Feedback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An Analogy for Divided Feedback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Voltage-to-Current Signal Conversion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 err="1">
                <a:solidFill>
                  <a:srgbClr val="1A1A1A"/>
                </a:solidFill>
                <a:effectLst/>
                <a:latin typeface="-apple-system"/>
                <a:hlinkClick r:id="rId10"/>
              </a:rPr>
              <a:t>Averager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 and Summer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Building a Differential Amplifier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The Instrumentation Amplifier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3"/>
              </a:rPr>
              <a:t>Differentiator and Integrator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4"/>
              </a:rPr>
              <a:t>Positive Feedback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5"/>
              </a:rPr>
              <a:t>Op-Amp Practical Considerations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6"/>
              </a:rPr>
              <a:t>Operational Amplifier Models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7"/>
              </a:rPr>
              <a:t>Op-Amp Data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607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ED447-1334-20E2-8122-F5F043B8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9.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Practical Analog Semiconductor Circuits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E8BA2-D329-3D76-BBCD-C2EB39D48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 err="1">
                <a:solidFill>
                  <a:srgbClr val="1A1A1A"/>
                </a:solidFill>
                <a:effectLst/>
                <a:latin typeface="-apple-system"/>
                <a:hlinkClick r:id="rId3"/>
              </a:rPr>
              <a:t>ElectroStatic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 Discharge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Power Supply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Amplifier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Oscillator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Phase-locked Loops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Radio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Computational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Measurement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Control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882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46AA3-EB0F-AFAB-BC2D-62F174B00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10.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Active Filters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D90E9-D5A8-ABF6-F031-86C194ECD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415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52740-8F5C-3B4A-7093-0D5EDF112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11.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DC Motor Drives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71321-02AF-99F0-A112-E8BEF2CDE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Pulse Width Modulation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298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4CF26-9787-2D77-A984-9DE35BE0C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12.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Inverters And AC Motor Drives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C2F5B-247D-FFB2-6106-A77AC28D6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562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B0CC4-CEBA-4EE6-0DCE-A6DAFB8B8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13.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Electron Tubes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1989F-8BF9-389B-4AB0-DAFDD1BFC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Introduction to Electron Tubes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Early Tube History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The Triode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The Tetrode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Beam Power Tubes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The Pentode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Combination Tubes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Tube Parameters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Ionization (gas-filled) Tubes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Display Tubes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3"/>
              </a:rPr>
              <a:t>Microwave Tubes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sng" dirty="0">
                <a:solidFill>
                  <a:srgbClr val="1A1A1A"/>
                </a:solidFill>
                <a:effectLst/>
                <a:latin typeface="-apple-system"/>
                <a:hlinkClick r:id="rId14"/>
              </a:rPr>
              <a:t>Tubes versus Semiconductors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106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03289-FA9F-7BE0-153A-238B53C49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0" u="sng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Contributor List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8E7E-5A74-F814-9B18-E21F955C3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u="sng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Vol III. Credits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663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3978A-56F2-1A42-7A38-3E4AD0CE3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A672B-4216-77C8-16BE-21C948286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https://www.allaboutcircuits.com/textbook/semiconductors/chpt-1/from-electric-to-electronic/</a:t>
            </a:r>
            <a:endParaRPr lang="en-US" dirty="0"/>
          </a:p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This free, multi-volume electrical engineering textbook covers electricity and electronics. Written by Tony R. </a:t>
            </a: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Kuphaldt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 under the </a:t>
            </a:r>
            <a:r>
              <a:rPr lang="en-US" b="0" i="0" u="sng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Design Science License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, it has been reformatted and updated by All About Circuits.</a:t>
            </a:r>
          </a:p>
          <a:p>
            <a:r>
              <a:rPr lang="en-US" dirty="0"/>
              <a:t>https://www.allaboutcircuits.com/about-us/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012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4E7AE-50D9-A789-A734-2326D6264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43389-88D5-09B7-EA92-B45CC7B3DB4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  <a:t>1.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Amplifiers and Active Devices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3"/>
              </a:rPr>
              <a:t>2.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Solid-state Device Theory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4"/>
              </a:rPr>
              <a:t>3.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Diodes and Rectifiers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5"/>
              </a:rPr>
              <a:t>4.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Bipolar Junction Transistors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6"/>
              </a:rPr>
              <a:t>5.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Junction Field-effect Transistors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7"/>
              </a:rPr>
              <a:t>6.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Insulated-gate Field-effect Transistors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8"/>
              </a:rPr>
              <a:t>7.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Thyristors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101419-8C6E-5796-0DFE-657F7B79E14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9"/>
              </a:rPr>
              <a:t>8.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Operational Amplifiers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0"/>
              </a:rPr>
              <a:t>9.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Practical Analog Semiconductor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1"/>
              </a:rPr>
              <a:t>10.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Active Filters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2"/>
              </a:rPr>
              <a:t>11.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DC Motor Drives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3"/>
              </a:rPr>
              <a:t>12.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3"/>
              </a:rPr>
              <a:t>Inverters And AC Motor Drives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4"/>
              </a:rPr>
              <a:t>13.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4"/>
              </a:rPr>
              <a:t>Electron Tubes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864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4B859-0D41-73DF-9D60-4366467D8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1.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Amplifiers and Active Devices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77903-E50C-86D1-F60A-B11A20940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From Electric to Electronic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4"/>
              </a:rPr>
              <a:t>Active Versus Passive Devices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5"/>
              </a:rPr>
              <a:t>Amplifiers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6"/>
              </a:rPr>
              <a:t>Amplifier Gain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7"/>
              </a:rPr>
              <a:t>Decibels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8"/>
              </a:rPr>
              <a:t>Absolute dB scales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9"/>
              </a:rPr>
              <a:t>Attenuators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2883502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F51FD-E788-1236-D47B-C2163FC8F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sng" dirty="0">
                <a:solidFill>
                  <a:srgbClr val="1A1A1A"/>
                </a:solidFill>
                <a:effectLst/>
                <a:latin typeface="Arimo"/>
                <a:hlinkClick r:id="rId2"/>
              </a:rPr>
              <a:t>2. </a:t>
            </a:r>
            <a:r>
              <a:rPr lang="en-US" b="1" i="0" u="sng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Solid-state Device Theory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DE67A-72E5-A3E5-7A09-73A070863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From Electric to Electronic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4"/>
              </a:rPr>
              <a:t>Active Versus Passive Devices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5"/>
              </a:rPr>
              <a:t>Amplifiers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6"/>
              </a:rPr>
              <a:t>Amplifier Gain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7"/>
              </a:rPr>
              <a:t>Decibels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8"/>
              </a:rPr>
              <a:t>Absolute dB scales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9"/>
              </a:rPr>
              <a:t>Attenuators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179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9F32C-DCBB-EF3C-BFC8-A933702F9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3.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Diodes and Rectifiers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B265F-D525-A05C-384F-0411EBFB8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Introduction to Diodes And Rectifiers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sng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Meter Check of a Diode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Diode Ratings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Rectifier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Peak Detector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Clipper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Clamper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Voltage Multipliers (Doublers, </a:t>
            </a:r>
            <a:r>
              <a:rPr lang="en-US" b="1" i="0" u="none" strike="noStrike" dirty="0" err="1">
                <a:solidFill>
                  <a:srgbClr val="1A1A1A"/>
                </a:solidFill>
                <a:effectLst/>
                <a:latin typeface="-apple-system"/>
                <a:hlinkClick r:id="rId10"/>
              </a:rPr>
              <a:t>Triplers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, </a:t>
            </a:r>
            <a:r>
              <a:rPr lang="en-US" b="1" i="0" u="none" strike="noStrike" dirty="0" err="1">
                <a:solidFill>
                  <a:srgbClr val="1A1A1A"/>
                </a:solidFill>
                <a:effectLst/>
                <a:latin typeface="-apple-system"/>
                <a:hlinkClick r:id="rId10"/>
              </a:rPr>
              <a:t>Quadruplers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, and More)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Inductor Commutating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Diode Switching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3"/>
              </a:rPr>
              <a:t>What Are Zener Diodes?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4"/>
              </a:rPr>
              <a:t>Special-purpose Diodes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5"/>
              </a:rPr>
              <a:t>Other Diode Technologies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6"/>
              </a:rPr>
              <a:t>SPICE Models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300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C6FE2-E516-17A0-285D-AFE0A7612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4.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Bipolar Junction Transistors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185ED-D9D0-100B-95BD-5218B72D2CA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Introduction to Bipolar Junction Transistors (BJT)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The Bipolar Junction Transistor (BJT) as a Switch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Meter Check of a Transistor (BJT)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Active-mode Operation (BJT)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The Common-emitter Amplifier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The Common-collector Amplifier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The Common-base Amplifier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The </a:t>
            </a:r>
            <a:r>
              <a:rPr lang="en-US" b="1" i="0" u="none" strike="noStrike" dirty="0" err="1">
                <a:solidFill>
                  <a:srgbClr val="1A1A1A"/>
                </a:solidFill>
                <a:effectLst/>
                <a:latin typeface="-apple-system"/>
                <a:hlinkClick r:id="rId10"/>
              </a:rPr>
              <a:t>Cascode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 Amplifier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53C2C0-34B9-9D6C-37A7-1F0DC7E7E93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Biasing Techniques (BJT)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Transistor Biasing Calculations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3"/>
              </a:rPr>
              <a:t>Input and Output Coupling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4"/>
              </a:rPr>
              <a:t>Feedback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5"/>
              </a:rPr>
              <a:t>Amplifier Impedances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6"/>
              </a:rPr>
              <a:t>Current Mirror BJTs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7"/>
              </a:rPr>
              <a:t>Transistor Ratings and Packages (BJT)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8"/>
              </a:rPr>
              <a:t>BJT Quirks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418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C10D2-001B-7CED-47E8-53C132815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5.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Junction Field-effect Transistors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7839B-FCB7-909A-CFA4-4FFE9B197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Introduction to Junction Field-effect Transistors (JFET)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The Junction Field-effect Transistor (JFET) as a Switch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Meter Check of a Transistor (JFET)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Active-mode Operation (JFET)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The Common-source Amplifier (JFET)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The common-drain Amplifier (JFET)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The Common-gate Amplifier (JFET)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JFET Biasing Techniques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Transistor Ratings and Packages (JFET)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JFET Quirks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3"/>
              </a:rPr>
              <a:t>Simulating JFET Circuits Using </a:t>
            </a:r>
            <a:r>
              <a:rPr lang="en-US" b="1" i="0" u="none" strike="noStrike" dirty="0" err="1">
                <a:solidFill>
                  <a:srgbClr val="1A1A1A"/>
                </a:solidFill>
                <a:effectLst/>
                <a:latin typeface="-apple-system"/>
                <a:hlinkClick r:id="rId13"/>
              </a:rPr>
              <a:t>LTspice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621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7FC41-556E-684B-5384-7D4E72D7A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6.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Insulated-gate Field-effect Transistors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2D14C-A13B-0471-4F3C-32AC18539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Introduction to Insulated-gate Field-effect Transistors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Depletion-type IGFETs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Enhancement-type IGFETs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Active-mode Operation (IGFET)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The Common-source Amplifier (IGFET)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The Common-drain Amplifier (IGFET)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The Common-gate Amplifier (IGFET)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Biasing Techniques (IGFET)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Transistor Ratings and Packages (IGFET)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IGFET Quirks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3"/>
              </a:rPr>
              <a:t>MESFETs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4"/>
              </a:rPr>
              <a:t>IGBTs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809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C6FFE-233B-748B-A2A8-28659149F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7.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Thyristors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EB085-2096-F4B0-CFDD-1DC9AE5D4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Hysteresis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Gas Discharge Tubes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The Shockley Diode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The DIAC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The Silicon-Controlled Rectifier (SCR)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The TRIAC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 err="1">
                <a:solidFill>
                  <a:srgbClr val="1A1A1A"/>
                </a:solidFill>
                <a:effectLst/>
                <a:latin typeface="-apple-system"/>
                <a:hlinkClick r:id="rId9"/>
              </a:rPr>
              <a:t>Optothyristors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The Unijunction Transistor (UJT)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The Silicon-Controlled Switch (SCS)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Field-effect-controlled Thyristors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86994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70</TotalTime>
  <Words>608</Words>
  <Application>Microsoft Office PowerPoint</Application>
  <PresentationFormat>Widescreen</PresentationFormat>
  <Paragraphs>149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-apple-system</vt:lpstr>
      <vt:lpstr>Arial</vt:lpstr>
      <vt:lpstr>Arimo</vt:lpstr>
      <vt:lpstr>Calibri</vt:lpstr>
      <vt:lpstr>Franklin Gothic Book</vt:lpstr>
      <vt:lpstr>Franklin Gothic Medium</vt:lpstr>
      <vt:lpstr>Retrospect</vt:lpstr>
      <vt:lpstr>All About Circuits</vt:lpstr>
      <vt:lpstr>Table of Contents</vt:lpstr>
      <vt:lpstr>1. Amplifiers and Active Devices</vt:lpstr>
      <vt:lpstr>2. Solid-state Device Theory</vt:lpstr>
      <vt:lpstr>3. Diodes and Rectifiers</vt:lpstr>
      <vt:lpstr>4. Bipolar Junction Transistors</vt:lpstr>
      <vt:lpstr>5. Junction Field-effect Transistors</vt:lpstr>
      <vt:lpstr>6. Insulated-gate Field-effect Transistors</vt:lpstr>
      <vt:lpstr>7. Thyristors</vt:lpstr>
      <vt:lpstr>8. Operational Amplifiers</vt:lpstr>
      <vt:lpstr>9. Practical Analog Semiconductor Circuits</vt:lpstr>
      <vt:lpstr>10. Active Filters</vt:lpstr>
      <vt:lpstr>11. DC Motor Drives</vt:lpstr>
      <vt:lpstr>12. Inverters And AC Motor Drives</vt:lpstr>
      <vt:lpstr>13. Electron Tubes</vt:lpstr>
      <vt:lpstr>Contributor List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Nick Matta</dc:creator>
  <cp:lastModifiedBy>Matta, Nicholas Sean</cp:lastModifiedBy>
  <cp:revision>6</cp:revision>
  <dcterms:created xsi:type="dcterms:W3CDTF">2024-07-29T14:51:58Z</dcterms:created>
  <dcterms:modified xsi:type="dcterms:W3CDTF">2024-08-30T14:16:00Z</dcterms:modified>
</cp:coreProperties>
</file>