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0" r:id="rId5"/>
    <p:sldId id="259" r:id="rId6"/>
    <p:sldId id="265" r:id="rId7"/>
    <p:sldId id="25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a, Nicholas Sean" userId="e711cf6e-483e-4ed0-b040-b7134d7c9ad0" providerId="ADAL" clId="{AA1E000C-ACC5-48CD-B8AD-4AD852391C76}"/>
    <pc:docChg chg="modSld">
      <pc:chgData name="Matta, Nicholas Sean" userId="e711cf6e-483e-4ed0-b040-b7134d7c9ad0" providerId="ADAL" clId="{AA1E000C-ACC5-48CD-B8AD-4AD852391C76}" dt="2024-10-07T23:28:53.722" v="13" actId="113"/>
      <pc:docMkLst>
        <pc:docMk/>
      </pc:docMkLst>
      <pc:sldChg chg="modSp mod">
        <pc:chgData name="Matta, Nicholas Sean" userId="e711cf6e-483e-4ed0-b040-b7134d7c9ad0" providerId="ADAL" clId="{AA1E000C-ACC5-48CD-B8AD-4AD852391C76}" dt="2024-10-07T23:28:53.722" v="13" actId="113"/>
        <pc:sldMkLst>
          <pc:docMk/>
          <pc:sldMk cId="892290959" sldId="264"/>
        </pc:sldMkLst>
        <pc:spChg chg="mod">
          <ac:chgData name="Matta, Nicholas Sean" userId="e711cf6e-483e-4ed0-b040-b7134d7c9ad0" providerId="ADAL" clId="{AA1E000C-ACC5-48CD-B8AD-4AD852391C76}" dt="2024-10-07T23:28:53.722" v="13" actId="113"/>
          <ac:spMkLst>
            <pc:docMk/>
            <pc:sldMk cId="892290959" sldId="264"/>
            <ac:spMk id="3" creationId="{18B6C35B-8340-7C3F-5C9D-B3AA493BDC3B}"/>
          </ac:spMkLst>
        </pc:spChg>
      </pc:sldChg>
      <pc:sldChg chg="modSp mod">
        <pc:chgData name="Matta, Nicholas Sean" userId="e711cf6e-483e-4ed0-b040-b7134d7c9ad0" providerId="ADAL" clId="{AA1E000C-ACC5-48CD-B8AD-4AD852391C76}" dt="2024-10-07T23:28:26.110" v="10" actId="113"/>
        <pc:sldMkLst>
          <pc:docMk/>
          <pc:sldMk cId="2221392991" sldId="265"/>
        </pc:sldMkLst>
        <pc:spChg chg="mod">
          <ac:chgData name="Matta, Nicholas Sean" userId="e711cf6e-483e-4ed0-b040-b7134d7c9ad0" providerId="ADAL" clId="{AA1E000C-ACC5-48CD-B8AD-4AD852391C76}" dt="2024-10-07T23:28:26.110" v="10" actId="113"/>
          <ac:spMkLst>
            <pc:docMk/>
            <pc:sldMk cId="2221392991" sldId="265"/>
            <ac:spMk id="3" creationId="{193F1D66-D722-A711-44C4-116076E0C6D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3059E-3D1A-43B7-BF43-B83769BF14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C089ED-0A34-432D-9386-12148A314B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Surveying</a:t>
          </a:r>
          <a:r>
            <a:rPr lang="en-US" b="0" i="0" baseline="0"/>
            <a:t>: The art and science of locating points at, above, or below the earth’s surface.</a:t>
          </a:r>
          <a:endParaRPr lang="en-US"/>
        </a:p>
      </dgm:t>
    </dgm:pt>
    <dgm:pt modelId="{A26D4938-9363-47EC-B357-CA1CAF09C670}" type="parTrans" cxnId="{0E9CE258-2368-4FFC-B03E-368A2A02C9E2}">
      <dgm:prSet/>
      <dgm:spPr/>
      <dgm:t>
        <a:bodyPr/>
        <a:lstStyle/>
        <a:p>
          <a:endParaRPr lang="en-US"/>
        </a:p>
      </dgm:t>
    </dgm:pt>
    <dgm:pt modelId="{A6A52D76-8EE0-4870-91A5-17E9525AB5AE}" type="sibTrans" cxnId="{0E9CE258-2368-4FFC-B03E-368A2A02C9E2}">
      <dgm:prSet/>
      <dgm:spPr/>
      <dgm:t>
        <a:bodyPr/>
        <a:lstStyle/>
        <a:p>
          <a:endParaRPr lang="en-US"/>
        </a:p>
      </dgm:t>
    </dgm:pt>
    <dgm:pt modelId="{6219C3BD-79B1-4930-B84C-24622C62B4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Graphical Representations</a:t>
          </a:r>
          <a:r>
            <a:rPr lang="en-US" b="0" i="0" baseline="0"/>
            <a:t>: Diagrams, maps, profiles, and cross sections.</a:t>
          </a:r>
          <a:endParaRPr lang="en-US"/>
        </a:p>
      </dgm:t>
    </dgm:pt>
    <dgm:pt modelId="{7EBC82F3-A384-418D-8B60-CBA792FEAE45}" type="parTrans" cxnId="{51419C08-8443-47A6-ACCA-86E3B7606C9B}">
      <dgm:prSet/>
      <dgm:spPr/>
      <dgm:t>
        <a:bodyPr/>
        <a:lstStyle/>
        <a:p>
          <a:endParaRPr lang="en-US"/>
        </a:p>
      </dgm:t>
    </dgm:pt>
    <dgm:pt modelId="{BA164ED1-1A33-405F-AEC0-EBC847450939}" type="sibTrans" cxnId="{51419C08-8443-47A6-ACCA-86E3B7606C9B}">
      <dgm:prSet/>
      <dgm:spPr/>
      <dgm:t>
        <a:bodyPr/>
        <a:lstStyle/>
        <a:p>
          <a:endParaRPr lang="en-US"/>
        </a:p>
      </dgm:t>
    </dgm:pt>
    <dgm:pt modelId="{0B5402A6-C660-4E0C-8843-3E754ADA49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baseline="0"/>
            <a:t>Measurements Provide</a:t>
          </a:r>
          <a:r>
            <a:rPr lang="en-US" b="0" i="0" baseline="0"/>
            <a:t>:</a:t>
          </a:r>
          <a:endParaRPr lang="en-US"/>
        </a:p>
      </dgm:t>
    </dgm:pt>
    <dgm:pt modelId="{7CC93D30-D97F-4F34-AB0D-837F955D1BD9}" type="parTrans" cxnId="{EFB73E17-A665-4C36-8981-9AE17729C178}">
      <dgm:prSet/>
      <dgm:spPr/>
      <dgm:t>
        <a:bodyPr/>
        <a:lstStyle/>
        <a:p>
          <a:endParaRPr lang="en-US"/>
        </a:p>
      </dgm:t>
    </dgm:pt>
    <dgm:pt modelId="{0D06704E-87F0-497B-864A-0D3EAFA8CBC7}" type="sibTrans" cxnId="{EFB73E17-A665-4C36-8981-9AE17729C178}">
      <dgm:prSet/>
      <dgm:spPr/>
      <dgm:t>
        <a:bodyPr/>
        <a:lstStyle/>
        <a:p>
          <a:endParaRPr lang="en-US"/>
        </a:p>
      </dgm:t>
    </dgm:pt>
    <dgm:pt modelId="{C8A875EF-4552-4B09-A60E-C8D2C931B5F7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0" i="0" baseline="0" dirty="0"/>
            <a:t>Locations</a:t>
          </a:r>
        </a:p>
      </dgm:t>
    </dgm:pt>
    <dgm:pt modelId="{53F20E99-E206-4756-8524-B6150FEAA6FE}" type="parTrans" cxnId="{B54B8182-726D-48B7-B0B2-363CCE7D3A9D}">
      <dgm:prSet/>
      <dgm:spPr/>
      <dgm:t>
        <a:bodyPr/>
        <a:lstStyle/>
        <a:p>
          <a:endParaRPr lang="en-US"/>
        </a:p>
      </dgm:t>
    </dgm:pt>
    <dgm:pt modelId="{FA374D2D-DFF6-480B-B4CE-49E10ADEB05F}" type="sibTrans" cxnId="{B54B8182-726D-48B7-B0B2-363CCE7D3A9D}">
      <dgm:prSet/>
      <dgm:spPr/>
      <dgm:t>
        <a:bodyPr/>
        <a:lstStyle/>
        <a:p>
          <a:endParaRPr lang="en-US"/>
        </a:p>
      </dgm:t>
    </dgm:pt>
    <dgm:pt modelId="{55E60F07-82EE-4BEE-8325-FAD1F8074339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0" i="0" baseline="0" dirty="0"/>
            <a:t>Volume</a:t>
          </a:r>
          <a:endParaRPr lang="en-US" dirty="0"/>
        </a:p>
      </dgm:t>
    </dgm:pt>
    <dgm:pt modelId="{9D0A6A64-360D-4501-AADB-9B04397EC6B4}" type="sibTrans" cxnId="{09A09E53-DFCE-43E0-AD03-5D207D432711}">
      <dgm:prSet/>
      <dgm:spPr/>
      <dgm:t>
        <a:bodyPr/>
        <a:lstStyle/>
        <a:p>
          <a:endParaRPr lang="en-US"/>
        </a:p>
      </dgm:t>
    </dgm:pt>
    <dgm:pt modelId="{06420F12-AA2A-4D9C-902F-5A41FB3016CF}" type="parTrans" cxnId="{09A09E53-DFCE-43E0-AD03-5D207D432711}">
      <dgm:prSet/>
      <dgm:spPr/>
      <dgm:t>
        <a:bodyPr/>
        <a:lstStyle/>
        <a:p>
          <a:endParaRPr lang="en-US"/>
        </a:p>
      </dgm:t>
    </dgm:pt>
    <dgm:pt modelId="{FD94FBF2-61D9-4E1A-B946-9B82F1AD79A9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0" i="0" baseline="0" dirty="0"/>
            <a:t>Slope</a:t>
          </a:r>
          <a:endParaRPr lang="en-US" dirty="0"/>
        </a:p>
      </dgm:t>
    </dgm:pt>
    <dgm:pt modelId="{7C73F9F7-0126-4889-B16B-B712761E8015}" type="sibTrans" cxnId="{8E24A18C-7560-4CCE-B1E0-F406994BA650}">
      <dgm:prSet/>
      <dgm:spPr/>
      <dgm:t>
        <a:bodyPr/>
        <a:lstStyle/>
        <a:p>
          <a:endParaRPr lang="en-US"/>
        </a:p>
      </dgm:t>
    </dgm:pt>
    <dgm:pt modelId="{C8A4FDF7-6FC2-420A-9D17-ED3F2DF4310B}" type="parTrans" cxnId="{8E24A18C-7560-4CCE-B1E0-F406994BA650}">
      <dgm:prSet/>
      <dgm:spPr/>
      <dgm:t>
        <a:bodyPr/>
        <a:lstStyle/>
        <a:p>
          <a:endParaRPr lang="en-US"/>
        </a:p>
      </dgm:t>
    </dgm:pt>
    <dgm:pt modelId="{6C0EEFCA-4A1F-4F46-8C5F-5DF059E47B4E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0" i="0" baseline="0" dirty="0"/>
            <a:t>Directions</a:t>
          </a:r>
          <a:endParaRPr lang="en-US" dirty="0"/>
        </a:p>
      </dgm:t>
    </dgm:pt>
    <dgm:pt modelId="{467C2C6E-D670-4DF4-B1A5-F48C09181A00}" type="sibTrans" cxnId="{6E8E9DBA-B636-415E-AB4B-852E002724D4}">
      <dgm:prSet/>
      <dgm:spPr/>
      <dgm:t>
        <a:bodyPr/>
        <a:lstStyle/>
        <a:p>
          <a:endParaRPr lang="en-US"/>
        </a:p>
      </dgm:t>
    </dgm:pt>
    <dgm:pt modelId="{CC2C85F2-025B-43B9-A8F7-B8EF24C348BB}" type="parTrans" cxnId="{6E8E9DBA-B636-415E-AB4B-852E002724D4}">
      <dgm:prSet/>
      <dgm:spPr/>
      <dgm:t>
        <a:bodyPr/>
        <a:lstStyle/>
        <a:p>
          <a:endParaRPr lang="en-US"/>
        </a:p>
      </dgm:t>
    </dgm:pt>
    <dgm:pt modelId="{0AF28FC3-2AC2-4E5A-AD4F-FAA9FF94E1D6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b="0" i="0" baseline="0" dirty="0"/>
            <a:t>Area</a:t>
          </a:r>
          <a:endParaRPr lang="en-US" dirty="0"/>
        </a:p>
      </dgm:t>
    </dgm:pt>
    <dgm:pt modelId="{7D7A57FE-07C9-422F-B418-DCB36E4F0C78}" type="sibTrans" cxnId="{EE8A5E11-7BA1-493C-994C-6E181A6051C8}">
      <dgm:prSet/>
      <dgm:spPr/>
      <dgm:t>
        <a:bodyPr/>
        <a:lstStyle/>
        <a:p>
          <a:endParaRPr lang="en-US"/>
        </a:p>
      </dgm:t>
    </dgm:pt>
    <dgm:pt modelId="{F64CD6F2-82A9-43BE-9686-6B67D70CE607}" type="parTrans" cxnId="{EE8A5E11-7BA1-493C-994C-6E181A6051C8}">
      <dgm:prSet/>
      <dgm:spPr/>
      <dgm:t>
        <a:bodyPr/>
        <a:lstStyle/>
        <a:p>
          <a:endParaRPr lang="en-US"/>
        </a:p>
      </dgm:t>
    </dgm:pt>
    <dgm:pt modelId="{0623C353-4A35-491C-8F58-1BF9F4840E3F}" type="pres">
      <dgm:prSet presAssocID="{EC13059E-3D1A-43B7-BF43-B83769BF1437}" presName="root" presStyleCnt="0">
        <dgm:presLayoutVars>
          <dgm:dir/>
          <dgm:resizeHandles val="exact"/>
        </dgm:presLayoutVars>
      </dgm:prSet>
      <dgm:spPr/>
    </dgm:pt>
    <dgm:pt modelId="{0CFC0637-E6B8-4C94-B75F-8FC164D97B25}" type="pres">
      <dgm:prSet presAssocID="{7CC089ED-0A34-432D-9386-12148A314B00}" presName="compNode" presStyleCnt="0"/>
      <dgm:spPr/>
    </dgm:pt>
    <dgm:pt modelId="{B3C69D61-5479-4B0E-A568-6B725110AA02}" type="pres">
      <dgm:prSet presAssocID="{7CC089ED-0A34-432D-9386-12148A314B00}" presName="bgRect" presStyleLbl="bgShp" presStyleIdx="0" presStyleCnt="3"/>
      <dgm:spPr/>
    </dgm:pt>
    <dgm:pt modelId="{67655946-69A7-48B3-BC1D-146A2E01B4D7}" type="pres">
      <dgm:prSet presAssocID="{7CC089ED-0A34-432D-9386-12148A314B0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663CF0B-AC7D-447F-B41F-D2C7B568DC72}" type="pres">
      <dgm:prSet presAssocID="{7CC089ED-0A34-432D-9386-12148A314B00}" presName="spaceRect" presStyleCnt="0"/>
      <dgm:spPr/>
    </dgm:pt>
    <dgm:pt modelId="{9FA2BB43-DB6D-4056-B23C-5DC75BEEA04C}" type="pres">
      <dgm:prSet presAssocID="{7CC089ED-0A34-432D-9386-12148A314B00}" presName="parTx" presStyleLbl="revTx" presStyleIdx="0" presStyleCnt="4">
        <dgm:presLayoutVars>
          <dgm:chMax val="0"/>
          <dgm:chPref val="0"/>
        </dgm:presLayoutVars>
      </dgm:prSet>
      <dgm:spPr/>
    </dgm:pt>
    <dgm:pt modelId="{B422F1BD-FEBF-4A68-A440-DF8B63D94C72}" type="pres">
      <dgm:prSet presAssocID="{A6A52D76-8EE0-4870-91A5-17E9525AB5AE}" presName="sibTrans" presStyleCnt="0"/>
      <dgm:spPr/>
    </dgm:pt>
    <dgm:pt modelId="{2EC34550-071B-4E0F-8514-2702A125DBCE}" type="pres">
      <dgm:prSet presAssocID="{6219C3BD-79B1-4930-B84C-24622C62B4C0}" presName="compNode" presStyleCnt="0"/>
      <dgm:spPr/>
    </dgm:pt>
    <dgm:pt modelId="{EBB42847-56AC-4971-82C8-6F0C03491669}" type="pres">
      <dgm:prSet presAssocID="{6219C3BD-79B1-4930-B84C-24622C62B4C0}" presName="bgRect" presStyleLbl="bgShp" presStyleIdx="1" presStyleCnt="3"/>
      <dgm:spPr/>
    </dgm:pt>
    <dgm:pt modelId="{256BCF16-C741-41AF-983C-2F509DB169DC}" type="pres">
      <dgm:prSet presAssocID="{6219C3BD-79B1-4930-B84C-24622C62B4C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8964DDE6-A0B5-4EAA-A464-7E6A9D95C6E0}" type="pres">
      <dgm:prSet presAssocID="{6219C3BD-79B1-4930-B84C-24622C62B4C0}" presName="spaceRect" presStyleCnt="0"/>
      <dgm:spPr/>
    </dgm:pt>
    <dgm:pt modelId="{F7890AF9-E925-490E-A2E9-23DA22566818}" type="pres">
      <dgm:prSet presAssocID="{6219C3BD-79B1-4930-B84C-24622C62B4C0}" presName="parTx" presStyleLbl="revTx" presStyleIdx="1" presStyleCnt="4">
        <dgm:presLayoutVars>
          <dgm:chMax val="0"/>
          <dgm:chPref val="0"/>
        </dgm:presLayoutVars>
      </dgm:prSet>
      <dgm:spPr/>
    </dgm:pt>
    <dgm:pt modelId="{ED6F8DDD-984C-48DF-988E-FA9F9D3A8433}" type="pres">
      <dgm:prSet presAssocID="{BA164ED1-1A33-405F-AEC0-EBC847450939}" presName="sibTrans" presStyleCnt="0"/>
      <dgm:spPr/>
    </dgm:pt>
    <dgm:pt modelId="{FBF9CB98-4754-49D3-8A21-BCD6CA796247}" type="pres">
      <dgm:prSet presAssocID="{0B5402A6-C660-4E0C-8843-3E754ADA4947}" presName="compNode" presStyleCnt="0"/>
      <dgm:spPr/>
    </dgm:pt>
    <dgm:pt modelId="{1934C73C-4257-49BE-9C70-ABF6BCDACB54}" type="pres">
      <dgm:prSet presAssocID="{0B5402A6-C660-4E0C-8843-3E754ADA4947}" presName="bgRect" presStyleLbl="bgShp" presStyleIdx="2" presStyleCnt="3"/>
      <dgm:spPr/>
    </dgm:pt>
    <dgm:pt modelId="{4C431911-07BF-486C-A1E3-A146B9EEF6DB}" type="pres">
      <dgm:prSet presAssocID="{0B5402A6-C660-4E0C-8843-3E754ADA49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compass"/>
        </a:ext>
      </dgm:extLst>
    </dgm:pt>
    <dgm:pt modelId="{D9759813-E722-45C2-82B8-7A17382F1CB7}" type="pres">
      <dgm:prSet presAssocID="{0B5402A6-C660-4E0C-8843-3E754ADA4947}" presName="spaceRect" presStyleCnt="0"/>
      <dgm:spPr/>
    </dgm:pt>
    <dgm:pt modelId="{8F7538E8-B460-42BF-A807-124054667875}" type="pres">
      <dgm:prSet presAssocID="{0B5402A6-C660-4E0C-8843-3E754ADA4947}" presName="parTx" presStyleLbl="revTx" presStyleIdx="2" presStyleCnt="4">
        <dgm:presLayoutVars>
          <dgm:chMax val="0"/>
          <dgm:chPref val="0"/>
        </dgm:presLayoutVars>
      </dgm:prSet>
      <dgm:spPr/>
    </dgm:pt>
    <dgm:pt modelId="{DFB6D1B6-1869-443F-832A-05E59FC82EE0}" type="pres">
      <dgm:prSet presAssocID="{0B5402A6-C660-4E0C-8843-3E754ADA4947}" presName="desTx" presStyleLbl="revTx" presStyleIdx="3" presStyleCnt="4">
        <dgm:presLayoutVars/>
      </dgm:prSet>
      <dgm:spPr/>
    </dgm:pt>
  </dgm:ptLst>
  <dgm:cxnLst>
    <dgm:cxn modelId="{F13C8804-4191-407C-8AEA-51B81EC32938}" type="presOf" srcId="{EC13059E-3D1A-43B7-BF43-B83769BF1437}" destId="{0623C353-4A35-491C-8F58-1BF9F4840E3F}" srcOrd="0" destOrd="0" presId="urn:microsoft.com/office/officeart/2018/2/layout/IconVerticalSolidList"/>
    <dgm:cxn modelId="{51419C08-8443-47A6-ACCA-86E3B7606C9B}" srcId="{EC13059E-3D1A-43B7-BF43-B83769BF1437}" destId="{6219C3BD-79B1-4930-B84C-24622C62B4C0}" srcOrd="1" destOrd="0" parTransId="{7EBC82F3-A384-418D-8B60-CBA792FEAE45}" sibTransId="{BA164ED1-1A33-405F-AEC0-EBC847450939}"/>
    <dgm:cxn modelId="{2D38550E-C4BF-4D47-9BF7-1B8325DBA3F7}" type="presOf" srcId="{C8A875EF-4552-4B09-A60E-C8D2C931B5F7}" destId="{DFB6D1B6-1869-443F-832A-05E59FC82EE0}" srcOrd="0" destOrd="0" presId="urn:microsoft.com/office/officeart/2018/2/layout/IconVerticalSolidList"/>
    <dgm:cxn modelId="{EE8A5E11-7BA1-493C-994C-6E181A6051C8}" srcId="{0B5402A6-C660-4E0C-8843-3E754ADA4947}" destId="{0AF28FC3-2AC2-4E5A-AD4F-FAA9FF94E1D6}" srcOrd="2" destOrd="0" parTransId="{F64CD6F2-82A9-43BE-9686-6B67D70CE607}" sibTransId="{7D7A57FE-07C9-422F-B418-DCB36E4F0C78}"/>
    <dgm:cxn modelId="{EFB73E17-A665-4C36-8981-9AE17729C178}" srcId="{EC13059E-3D1A-43B7-BF43-B83769BF1437}" destId="{0B5402A6-C660-4E0C-8843-3E754ADA4947}" srcOrd="2" destOrd="0" parTransId="{7CC93D30-D97F-4F34-AB0D-837F955D1BD9}" sibTransId="{0D06704E-87F0-497B-864A-0D3EAFA8CBC7}"/>
    <dgm:cxn modelId="{F3B46128-E4BA-4D69-9F83-69AC2A370CFD}" type="presOf" srcId="{FD94FBF2-61D9-4E1A-B946-9B82F1AD79A9}" destId="{DFB6D1B6-1869-443F-832A-05E59FC82EE0}" srcOrd="0" destOrd="4" presId="urn:microsoft.com/office/officeart/2018/2/layout/IconVerticalSolidList"/>
    <dgm:cxn modelId="{AC5B7428-47C4-422E-AE8C-AD542E82F3DE}" type="presOf" srcId="{6219C3BD-79B1-4930-B84C-24622C62B4C0}" destId="{F7890AF9-E925-490E-A2E9-23DA22566818}" srcOrd="0" destOrd="0" presId="urn:microsoft.com/office/officeart/2018/2/layout/IconVerticalSolidList"/>
    <dgm:cxn modelId="{D06EA563-13C5-471A-A0F9-2636C626DCD2}" type="presOf" srcId="{6C0EEFCA-4A1F-4F46-8C5F-5DF059E47B4E}" destId="{DFB6D1B6-1869-443F-832A-05E59FC82EE0}" srcOrd="0" destOrd="1" presId="urn:microsoft.com/office/officeart/2018/2/layout/IconVerticalSolidList"/>
    <dgm:cxn modelId="{09A09E53-DFCE-43E0-AD03-5D207D432711}" srcId="{0B5402A6-C660-4E0C-8843-3E754ADA4947}" destId="{55E60F07-82EE-4BEE-8325-FAD1F8074339}" srcOrd="3" destOrd="0" parTransId="{06420F12-AA2A-4D9C-902F-5A41FB3016CF}" sibTransId="{9D0A6A64-360D-4501-AADB-9B04397EC6B4}"/>
    <dgm:cxn modelId="{0E9CE258-2368-4FFC-B03E-368A2A02C9E2}" srcId="{EC13059E-3D1A-43B7-BF43-B83769BF1437}" destId="{7CC089ED-0A34-432D-9386-12148A314B00}" srcOrd="0" destOrd="0" parTransId="{A26D4938-9363-47EC-B357-CA1CAF09C670}" sibTransId="{A6A52D76-8EE0-4870-91A5-17E9525AB5AE}"/>
    <dgm:cxn modelId="{27D05979-4EB9-4893-81D3-54D72E0CF107}" type="presOf" srcId="{7CC089ED-0A34-432D-9386-12148A314B00}" destId="{9FA2BB43-DB6D-4056-B23C-5DC75BEEA04C}" srcOrd="0" destOrd="0" presId="urn:microsoft.com/office/officeart/2018/2/layout/IconVerticalSolidList"/>
    <dgm:cxn modelId="{B54B8182-726D-48B7-B0B2-363CCE7D3A9D}" srcId="{0B5402A6-C660-4E0C-8843-3E754ADA4947}" destId="{C8A875EF-4552-4B09-A60E-C8D2C931B5F7}" srcOrd="0" destOrd="0" parTransId="{53F20E99-E206-4756-8524-B6150FEAA6FE}" sibTransId="{FA374D2D-DFF6-480B-B4CE-49E10ADEB05F}"/>
    <dgm:cxn modelId="{8E24A18C-7560-4CCE-B1E0-F406994BA650}" srcId="{0B5402A6-C660-4E0C-8843-3E754ADA4947}" destId="{FD94FBF2-61D9-4E1A-B946-9B82F1AD79A9}" srcOrd="4" destOrd="0" parTransId="{C8A4FDF7-6FC2-420A-9D17-ED3F2DF4310B}" sibTransId="{7C73F9F7-0126-4889-B16B-B712761E8015}"/>
    <dgm:cxn modelId="{660CA790-D329-4E44-98B7-709645A36B7B}" type="presOf" srcId="{55E60F07-82EE-4BEE-8325-FAD1F8074339}" destId="{DFB6D1B6-1869-443F-832A-05E59FC82EE0}" srcOrd="0" destOrd="3" presId="urn:microsoft.com/office/officeart/2018/2/layout/IconVerticalSolidList"/>
    <dgm:cxn modelId="{D6585AA1-1F94-400D-AF3B-0BBEF35B4481}" type="presOf" srcId="{0B5402A6-C660-4E0C-8843-3E754ADA4947}" destId="{8F7538E8-B460-42BF-A807-124054667875}" srcOrd="0" destOrd="0" presId="urn:microsoft.com/office/officeart/2018/2/layout/IconVerticalSolidList"/>
    <dgm:cxn modelId="{6E8E9DBA-B636-415E-AB4B-852E002724D4}" srcId="{0B5402A6-C660-4E0C-8843-3E754ADA4947}" destId="{6C0EEFCA-4A1F-4F46-8C5F-5DF059E47B4E}" srcOrd="1" destOrd="0" parTransId="{CC2C85F2-025B-43B9-A8F7-B8EF24C348BB}" sibTransId="{467C2C6E-D670-4DF4-B1A5-F48C09181A00}"/>
    <dgm:cxn modelId="{709908F4-3DE7-412F-AD64-1BD4752EA040}" type="presOf" srcId="{0AF28FC3-2AC2-4E5A-AD4F-FAA9FF94E1D6}" destId="{DFB6D1B6-1869-443F-832A-05E59FC82EE0}" srcOrd="0" destOrd="2" presId="urn:microsoft.com/office/officeart/2018/2/layout/IconVerticalSolidList"/>
    <dgm:cxn modelId="{3DF0CC94-42BB-4249-A3CD-361568D18F0F}" type="presParOf" srcId="{0623C353-4A35-491C-8F58-1BF9F4840E3F}" destId="{0CFC0637-E6B8-4C94-B75F-8FC164D97B25}" srcOrd="0" destOrd="0" presId="urn:microsoft.com/office/officeart/2018/2/layout/IconVerticalSolidList"/>
    <dgm:cxn modelId="{8E8D0EC9-D37D-4D72-99AC-E6B74C590236}" type="presParOf" srcId="{0CFC0637-E6B8-4C94-B75F-8FC164D97B25}" destId="{B3C69D61-5479-4B0E-A568-6B725110AA02}" srcOrd="0" destOrd="0" presId="urn:microsoft.com/office/officeart/2018/2/layout/IconVerticalSolidList"/>
    <dgm:cxn modelId="{8FE89B93-9340-44BC-9338-EF8170955B35}" type="presParOf" srcId="{0CFC0637-E6B8-4C94-B75F-8FC164D97B25}" destId="{67655946-69A7-48B3-BC1D-146A2E01B4D7}" srcOrd="1" destOrd="0" presId="urn:microsoft.com/office/officeart/2018/2/layout/IconVerticalSolidList"/>
    <dgm:cxn modelId="{E751BBFE-3A78-419A-A03A-C31030910CA5}" type="presParOf" srcId="{0CFC0637-E6B8-4C94-B75F-8FC164D97B25}" destId="{5663CF0B-AC7D-447F-B41F-D2C7B568DC72}" srcOrd="2" destOrd="0" presId="urn:microsoft.com/office/officeart/2018/2/layout/IconVerticalSolidList"/>
    <dgm:cxn modelId="{EF18C5CF-F2FE-4828-B25A-77E30541B381}" type="presParOf" srcId="{0CFC0637-E6B8-4C94-B75F-8FC164D97B25}" destId="{9FA2BB43-DB6D-4056-B23C-5DC75BEEA04C}" srcOrd="3" destOrd="0" presId="urn:microsoft.com/office/officeart/2018/2/layout/IconVerticalSolidList"/>
    <dgm:cxn modelId="{92BC13A0-56AE-4C18-856C-70BC1570BA01}" type="presParOf" srcId="{0623C353-4A35-491C-8F58-1BF9F4840E3F}" destId="{B422F1BD-FEBF-4A68-A440-DF8B63D94C72}" srcOrd="1" destOrd="0" presId="urn:microsoft.com/office/officeart/2018/2/layout/IconVerticalSolidList"/>
    <dgm:cxn modelId="{16C0B54E-BE81-4A1A-85CF-18AEDB9B8868}" type="presParOf" srcId="{0623C353-4A35-491C-8F58-1BF9F4840E3F}" destId="{2EC34550-071B-4E0F-8514-2702A125DBCE}" srcOrd="2" destOrd="0" presId="urn:microsoft.com/office/officeart/2018/2/layout/IconVerticalSolidList"/>
    <dgm:cxn modelId="{DB609866-DDE4-49A2-B1D7-8777F30488C0}" type="presParOf" srcId="{2EC34550-071B-4E0F-8514-2702A125DBCE}" destId="{EBB42847-56AC-4971-82C8-6F0C03491669}" srcOrd="0" destOrd="0" presId="urn:microsoft.com/office/officeart/2018/2/layout/IconVerticalSolidList"/>
    <dgm:cxn modelId="{4FC3EFEF-AB01-455C-903E-6BEEE7AF9F64}" type="presParOf" srcId="{2EC34550-071B-4E0F-8514-2702A125DBCE}" destId="{256BCF16-C741-41AF-983C-2F509DB169DC}" srcOrd="1" destOrd="0" presId="urn:microsoft.com/office/officeart/2018/2/layout/IconVerticalSolidList"/>
    <dgm:cxn modelId="{FB64D8B3-3ED6-43C1-8A5C-CB7EE8C1865A}" type="presParOf" srcId="{2EC34550-071B-4E0F-8514-2702A125DBCE}" destId="{8964DDE6-A0B5-4EAA-A464-7E6A9D95C6E0}" srcOrd="2" destOrd="0" presId="urn:microsoft.com/office/officeart/2018/2/layout/IconVerticalSolidList"/>
    <dgm:cxn modelId="{A802D2EF-E9F3-48AD-A061-096209293241}" type="presParOf" srcId="{2EC34550-071B-4E0F-8514-2702A125DBCE}" destId="{F7890AF9-E925-490E-A2E9-23DA22566818}" srcOrd="3" destOrd="0" presId="urn:microsoft.com/office/officeart/2018/2/layout/IconVerticalSolidList"/>
    <dgm:cxn modelId="{DC427924-2512-44B5-AA60-C2217EEADC4F}" type="presParOf" srcId="{0623C353-4A35-491C-8F58-1BF9F4840E3F}" destId="{ED6F8DDD-984C-48DF-988E-FA9F9D3A8433}" srcOrd="3" destOrd="0" presId="urn:microsoft.com/office/officeart/2018/2/layout/IconVerticalSolidList"/>
    <dgm:cxn modelId="{E8DA84F9-6DCE-4107-B952-83BCA258DA97}" type="presParOf" srcId="{0623C353-4A35-491C-8F58-1BF9F4840E3F}" destId="{FBF9CB98-4754-49D3-8A21-BCD6CA796247}" srcOrd="4" destOrd="0" presId="urn:microsoft.com/office/officeart/2018/2/layout/IconVerticalSolidList"/>
    <dgm:cxn modelId="{7430338B-7E3E-4768-8140-5E86F1BF1F3B}" type="presParOf" srcId="{FBF9CB98-4754-49D3-8A21-BCD6CA796247}" destId="{1934C73C-4257-49BE-9C70-ABF6BCDACB54}" srcOrd="0" destOrd="0" presId="urn:microsoft.com/office/officeart/2018/2/layout/IconVerticalSolidList"/>
    <dgm:cxn modelId="{51F8C8F2-0D00-4490-9CE2-42F555B25475}" type="presParOf" srcId="{FBF9CB98-4754-49D3-8A21-BCD6CA796247}" destId="{4C431911-07BF-486C-A1E3-A146B9EEF6DB}" srcOrd="1" destOrd="0" presId="urn:microsoft.com/office/officeart/2018/2/layout/IconVerticalSolidList"/>
    <dgm:cxn modelId="{58D6E03E-46E7-42F0-9F7D-4904A145BD5C}" type="presParOf" srcId="{FBF9CB98-4754-49D3-8A21-BCD6CA796247}" destId="{D9759813-E722-45C2-82B8-7A17382F1CB7}" srcOrd="2" destOrd="0" presId="urn:microsoft.com/office/officeart/2018/2/layout/IconVerticalSolidList"/>
    <dgm:cxn modelId="{7C2BD377-431D-432D-B56D-115199F9725C}" type="presParOf" srcId="{FBF9CB98-4754-49D3-8A21-BCD6CA796247}" destId="{8F7538E8-B460-42BF-A807-124054667875}" srcOrd="3" destOrd="0" presId="urn:microsoft.com/office/officeart/2018/2/layout/IconVerticalSolidList"/>
    <dgm:cxn modelId="{168C6E88-677A-4E5C-90EF-C6A334FC7CED}" type="presParOf" srcId="{FBF9CB98-4754-49D3-8A21-BCD6CA796247}" destId="{DFB6D1B6-1869-443F-832A-05E59FC82EE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F16B6-E0AA-410F-9155-E2975CFCA293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228916-A37F-4AF1-8D98-2B7BC9C04A02}">
      <dgm:prSet/>
      <dgm:spPr>
        <a:solidFill>
          <a:schemeClr val="accent1"/>
        </a:solidFill>
      </dgm:spPr>
      <dgm:t>
        <a:bodyPr/>
        <a:lstStyle/>
        <a:p>
          <a:r>
            <a:rPr lang="en-US" b="0" i="0" baseline="0"/>
            <a:t>English System:</a:t>
          </a:r>
          <a:endParaRPr lang="en-US"/>
        </a:p>
      </dgm:t>
    </dgm:pt>
    <dgm:pt modelId="{6F608D9F-96DB-4B24-A7C4-3E40E51A2EBE}" type="parTrans" cxnId="{2F99E7B9-533D-44B2-8ECF-37ACE0DD20C9}">
      <dgm:prSet/>
      <dgm:spPr/>
      <dgm:t>
        <a:bodyPr/>
        <a:lstStyle/>
        <a:p>
          <a:endParaRPr lang="en-US"/>
        </a:p>
      </dgm:t>
    </dgm:pt>
    <dgm:pt modelId="{9F7762D6-3996-41EC-8C8A-217F7C97FBBC}" type="sibTrans" cxnId="{2F99E7B9-533D-44B2-8ECF-37ACE0DD20C9}">
      <dgm:prSet/>
      <dgm:spPr/>
      <dgm:t>
        <a:bodyPr/>
        <a:lstStyle/>
        <a:p>
          <a:endParaRPr lang="en-US"/>
        </a:p>
      </dgm:t>
    </dgm:pt>
    <dgm:pt modelId="{CAA9A3A0-FD12-4B4E-803B-DA066F222102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 baseline="0"/>
            <a:t>Basic unit: Foot.</a:t>
          </a:r>
          <a:endParaRPr lang="en-US"/>
        </a:p>
      </dgm:t>
    </dgm:pt>
    <dgm:pt modelId="{75BE4601-7D30-4AFE-9D1A-E4B080A289D1}" type="parTrans" cxnId="{D6A4A467-735C-4A30-86EB-4275E46652CE}">
      <dgm:prSet/>
      <dgm:spPr/>
      <dgm:t>
        <a:bodyPr/>
        <a:lstStyle/>
        <a:p>
          <a:endParaRPr lang="en-US"/>
        </a:p>
      </dgm:t>
    </dgm:pt>
    <dgm:pt modelId="{0DD47F48-4EF6-4697-85E2-1226B7B96152}" type="sibTrans" cxnId="{D6A4A467-735C-4A30-86EB-4275E46652CE}">
      <dgm:prSet/>
      <dgm:spPr/>
      <dgm:t>
        <a:bodyPr/>
        <a:lstStyle/>
        <a:p>
          <a:endParaRPr lang="en-US"/>
        </a:p>
      </dgm:t>
    </dgm:pt>
    <dgm:pt modelId="{0143F398-405C-46F9-831C-9DB11ED751A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0" i="0" baseline="0"/>
            <a:t>Conversions: 1’ = 12”, 1yd = 3’, 1 chain = 66’, 1 acre = 43560.174 sq ft.</a:t>
          </a:r>
          <a:endParaRPr lang="en-US"/>
        </a:p>
      </dgm:t>
    </dgm:pt>
    <dgm:pt modelId="{F8AA5CD5-7953-4B5B-8E33-0724260DBCD7}" type="parTrans" cxnId="{8DC26FA1-216F-457B-83B6-E1109D943624}">
      <dgm:prSet/>
      <dgm:spPr/>
      <dgm:t>
        <a:bodyPr/>
        <a:lstStyle/>
        <a:p>
          <a:endParaRPr lang="en-US"/>
        </a:p>
      </dgm:t>
    </dgm:pt>
    <dgm:pt modelId="{E8853346-75A6-4FCF-8690-CB4C4911023F}" type="sibTrans" cxnId="{8DC26FA1-216F-457B-83B6-E1109D943624}">
      <dgm:prSet/>
      <dgm:spPr/>
      <dgm:t>
        <a:bodyPr/>
        <a:lstStyle/>
        <a:p>
          <a:endParaRPr lang="en-US"/>
        </a:p>
      </dgm:t>
    </dgm:pt>
    <dgm:pt modelId="{70C8830C-9330-4AFA-BBC2-0593F4359071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0" i="0" baseline="0"/>
            <a:t>International System (SI):</a:t>
          </a:r>
          <a:endParaRPr lang="en-US"/>
        </a:p>
      </dgm:t>
    </dgm:pt>
    <dgm:pt modelId="{180CA224-6BA9-4A5F-8170-8F02D4252B08}" type="parTrans" cxnId="{8DF6025B-0BB9-4C45-9F67-643785F8216B}">
      <dgm:prSet/>
      <dgm:spPr/>
      <dgm:t>
        <a:bodyPr/>
        <a:lstStyle/>
        <a:p>
          <a:endParaRPr lang="en-US"/>
        </a:p>
      </dgm:t>
    </dgm:pt>
    <dgm:pt modelId="{08F3212A-CB02-4A5C-A495-BFA1817D419C}" type="sibTrans" cxnId="{8DF6025B-0BB9-4C45-9F67-643785F8216B}">
      <dgm:prSet/>
      <dgm:spPr/>
      <dgm:t>
        <a:bodyPr/>
        <a:lstStyle/>
        <a:p>
          <a:endParaRPr lang="en-US"/>
        </a:p>
      </dgm:t>
    </dgm:pt>
    <dgm:pt modelId="{1A7F01C1-4AA0-4A13-8B6A-12BA223E6E58}">
      <dgm:prSet/>
      <dgm:spPr/>
      <dgm:t>
        <a:bodyPr/>
        <a:lstStyle/>
        <a:p>
          <a:r>
            <a:rPr lang="en-US" b="0" i="0" baseline="0"/>
            <a:t>Basic unit: Meter.</a:t>
          </a:r>
          <a:endParaRPr lang="en-US"/>
        </a:p>
      </dgm:t>
    </dgm:pt>
    <dgm:pt modelId="{48C26CB0-C6E7-405D-89E1-DE01F5DE7F41}" type="parTrans" cxnId="{301F48BE-CCF3-4108-86C5-CF82B9ED9048}">
      <dgm:prSet/>
      <dgm:spPr/>
      <dgm:t>
        <a:bodyPr/>
        <a:lstStyle/>
        <a:p>
          <a:endParaRPr lang="en-US"/>
        </a:p>
      </dgm:t>
    </dgm:pt>
    <dgm:pt modelId="{47CF996A-F917-4A8B-9835-8E2B555AC964}" type="sibTrans" cxnId="{301F48BE-CCF3-4108-86C5-CF82B9ED9048}">
      <dgm:prSet/>
      <dgm:spPr/>
      <dgm:t>
        <a:bodyPr/>
        <a:lstStyle/>
        <a:p>
          <a:endParaRPr lang="en-US"/>
        </a:p>
      </dgm:t>
    </dgm:pt>
    <dgm:pt modelId="{A3675DFE-E06C-485B-99B2-49066C1A5B57}">
      <dgm:prSet/>
      <dgm:spPr/>
      <dgm:t>
        <a:bodyPr/>
        <a:lstStyle/>
        <a:p>
          <a:r>
            <a:rPr lang="en-US" b="0" i="0" baseline="0"/>
            <a:t>Conversions: 1 inch = 2.54 cm, 1 meter = 100 cm, 1 kilometer = 1000 meters.</a:t>
          </a:r>
          <a:endParaRPr lang="en-US"/>
        </a:p>
      </dgm:t>
    </dgm:pt>
    <dgm:pt modelId="{4DB171B5-B492-4954-8D15-B634FF03AC42}" type="parTrans" cxnId="{615FDEC9-86C3-4D07-AB9D-61AE5A7178AC}">
      <dgm:prSet/>
      <dgm:spPr/>
      <dgm:t>
        <a:bodyPr/>
        <a:lstStyle/>
        <a:p>
          <a:endParaRPr lang="en-US"/>
        </a:p>
      </dgm:t>
    </dgm:pt>
    <dgm:pt modelId="{65A5A4AA-2213-41B1-8295-B042398BDCAB}" type="sibTrans" cxnId="{615FDEC9-86C3-4D07-AB9D-61AE5A7178AC}">
      <dgm:prSet/>
      <dgm:spPr/>
      <dgm:t>
        <a:bodyPr/>
        <a:lstStyle/>
        <a:p>
          <a:endParaRPr lang="en-US"/>
        </a:p>
      </dgm:t>
    </dgm:pt>
    <dgm:pt modelId="{F1F73D08-3D54-4208-A0B3-3320A5FF3812}" type="pres">
      <dgm:prSet presAssocID="{C84F16B6-E0AA-410F-9155-E2975CFCA293}" presName="linear" presStyleCnt="0">
        <dgm:presLayoutVars>
          <dgm:dir/>
          <dgm:animLvl val="lvl"/>
          <dgm:resizeHandles val="exact"/>
        </dgm:presLayoutVars>
      </dgm:prSet>
      <dgm:spPr/>
    </dgm:pt>
    <dgm:pt modelId="{F6A8AFE8-5723-40B6-BEB4-5B1110918128}" type="pres">
      <dgm:prSet presAssocID="{08228916-A37F-4AF1-8D98-2B7BC9C04A02}" presName="parentLin" presStyleCnt="0"/>
      <dgm:spPr/>
    </dgm:pt>
    <dgm:pt modelId="{3EB44373-802C-49A8-8FB8-F270647B66AF}" type="pres">
      <dgm:prSet presAssocID="{08228916-A37F-4AF1-8D98-2B7BC9C04A02}" presName="parentLeftMargin" presStyleLbl="node1" presStyleIdx="0" presStyleCnt="2"/>
      <dgm:spPr/>
    </dgm:pt>
    <dgm:pt modelId="{7AA525AB-10A8-4124-BF7A-288375F4913B}" type="pres">
      <dgm:prSet presAssocID="{08228916-A37F-4AF1-8D98-2B7BC9C04A0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B9C91EA-3696-45F0-9655-0BBC03C0D0B5}" type="pres">
      <dgm:prSet presAssocID="{08228916-A37F-4AF1-8D98-2B7BC9C04A02}" presName="negativeSpace" presStyleCnt="0"/>
      <dgm:spPr/>
    </dgm:pt>
    <dgm:pt modelId="{E2CD81D8-11DA-424F-9EF3-35A8FFF97FB9}" type="pres">
      <dgm:prSet presAssocID="{08228916-A37F-4AF1-8D98-2B7BC9C04A02}" presName="childText" presStyleLbl="conFgAcc1" presStyleIdx="0" presStyleCnt="2">
        <dgm:presLayoutVars>
          <dgm:bulletEnabled val="1"/>
        </dgm:presLayoutVars>
      </dgm:prSet>
      <dgm:spPr/>
    </dgm:pt>
    <dgm:pt modelId="{2D094D4F-C887-45C1-90A8-8EEFDC49F7C4}" type="pres">
      <dgm:prSet presAssocID="{9F7762D6-3996-41EC-8C8A-217F7C97FBBC}" presName="spaceBetweenRectangles" presStyleCnt="0"/>
      <dgm:spPr/>
    </dgm:pt>
    <dgm:pt modelId="{1D6C5187-BBEC-4114-9EB1-D756AED9C731}" type="pres">
      <dgm:prSet presAssocID="{70C8830C-9330-4AFA-BBC2-0593F4359071}" presName="parentLin" presStyleCnt="0"/>
      <dgm:spPr/>
    </dgm:pt>
    <dgm:pt modelId="{4B0F2BAD-781B-4756-8DEE-FA360092254B}" type="pres">
      <dgm:prSet presAssocID="{70C8830C-9330-4AFA-BBC2-0593F4359071}" presName="parentLeftMargin" presStyleLbl="node1" presStyleIdx="0" presStyleCnt="2"/>
      <dgm:spPr/>
    </dgm:pt>
    <dgm:pt modelId="{5F575AC2-7CD2-4E42-A451-59089D412238}" type="pres">
      <dgm:prSet presAssocID="{70C8830C-9330-4AFA-BBC2-0593F43590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85D3FA1-9C53-4F0C-9FF1-B78FE0EF568A}" type="pres">
      <dgm:prSet presAssocID="{70C8830C-9330-4AFA-BBC2-0593F4359071}" presName="negativeSpace" presStyleCnt="0"/>
      <dgm:spPr/>
    </dgm:pt>
    <dgm:pt modelId="{6714422A-BDD4-48AC-A039-862631696869}" type="pres">
      <dgm:prSet presAssocID="{70C8830C-9330-4AFA-BBC2-0593F43590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1FCFC04-9528-44FF-86F7-178CAEBFEFC8}" type="presOf" srcId="{C84F16B6-E0AA-410F-9155-E2975CFCA293}" destId="{F1F73D08-3D54-4208-A0B3-3320A5FF3812}" srcOrd="0" destOrd="0" presId="urn:microsoft.com/office/officeart/2005/8/layout/list1"/>
    <dgm:cxn modelId="{A097CE36-262F-4F63-BBDE-EDE464B94E46}" type="presOf" srcId="{70C8830C-9330-4AFA-BBC2-0593F4359071}" destId="{5F575AC2-7CD2-4E42-A451-59089D412238}" srcOrd="1" destOrd="0" presId="urn:microsoft.com/office/officeart/2005/8/layout/list1"/>
    <dgm:cxn modelId="{7A25473C-B529-44C8-85C5-88058F54E5FD}" type="presOf" srcId="{1A7F01C1-4AA0-4A13-8B6A-12BA223E6E58}" destId="{6714422A-BDD4-48AC-A039-862631696869}" srcOrd="0" destOrd="0" presId="urn:microsoft.com/office/officeart/2005/8/layout/list1"/>
    <dgm:cxn modelId="{8DF6025B-0BB9-4C45-9F67-643785F8216B}" srcId="{C84F16B6-E0AA-410F-9155-E2975CFCA293}" destId="{70C8830C-9330-4AFA-BBC2-0593F4359071}" srcOrd="1" destOrd="0" parTransId="{180CA224-6BA9-4A5F-8170-8F02D4252B08}" sibTransId="{08F3212A-CB02-4A5C-A495-BFA1817D419C}"/>
    <dgm:cxn modelId="{D6A4A467-735C-4A30-86EB-4275E46652CE}" srcId="{08228916-A37F-4AF1-8D98-2B7BC9C04A02}" destId="{CAA9A3A0-FD12-4B4E-803B-DA066F222102}" srcOrd="0" destOrd="0" parTransId="{75BE4601-7D30-4AFE-9D1A-E4B080A289D1}" sibTransId="{0DD47F48-4EF6-4697-85E2-1226B7B96152}"/>
    <dgm:cxn modelId="{84AE1158-1F0E-4800-87B0-EE86E6953AE6}" type="presOf" srcId="{A3675DFE-E06C-485B-99B2-49066C1A5B57}" destId="{6714422A-BDD4-48AC-A039-862631696869}" srcOrd="0" destOrd="1" presId="urn:microsoft.com/office/officeart/2005/8/layout/list1"/>
    <dgm:cxn modelId="{D1B7698F-C91F-4BC2-AA6F-7E51E121259A}" type="presOf" srcId="{08228916-A37F-4AF1-8D98-2B7BC9C04A02}" destId="{7AA525AB-10A8-4124-BF7A-288375F4913B}" srcOrd="1" destOrd="0" presId="urn:microsoft.com/office/officeart/2005/8/layout/list1"/>
    <dgm:cxn modelId="{8DC26FA1-216F-457B-83B6-E1109D943624}" srcId="{08228916-A37F-4AF1-8D98-2B7BC9C04A02}" destId="{0143F398-405C-46F9-831C-9DB11ED751A0}" srcOrd="1" destOrd="0" parTransId="{F8AA5CD5-7953-4B5B-8E33-0724260DBCD7}" sibTransId="{E8853346-75A6-4FCF-8690-CB4C4911023F}"/>
    <dgm:cxn modelId="{2F99E7B9-533D-44B2-8ECF-37ACE0DD20C9}" srcId="{C84F16B6-E0AA-410F-9155-E2975CFCA293}" destId="{08228916-A37F-4AF1-8D98-2B7BC9C04A02}" srcOrd="0" destOrd="0" parTransId="{6F608D9F-96DB-4B24-A7C4-3E40E51A2EBE}" sibTransId="{9F7762D6-3996-41EC-8C8A-217F7C97FBBC}"/>
    <dgm:cxn modelId="{301F48BE-CCF3-4108-86C5-CF82B9ED9048}" srcId="{70C8830C-9330-4AFA-BBC2-0593F4359071}" destId="{1A7F01C1-4AA0-4A13-8B6A-12BA223E6E58}" srcOrd="0" destOrd="0" parTransId="{48C26CB0-C6E7-405D-89E1-DE01F5DE7F41}" sibTransId="{47CF996A-F917-4A8B-9835-8E2B555AC964}"/>
    <dgm:cxn modelId="{C24EE8C2-D712-4629-8017-28901F9190F9}" type="presOf" srcId="{0143F398-405C-46F9-831C-9DB11ED751A0}" destId="{E2CD81D8-11DA-424F-9EF3-35A8FFF97FB9}" srcOrd="0" destOrd="1" presId="urn:microsoft.com/office/officeart/2005/8/layout/list1"/>
    <dgm:cxn modelId="{615FDEC9-86C3-4D07-AB9D-61AE5A7178AC}" srcId="{70C8830C-9330-4AFA-BBC2-0593F4359071}" destId="{A3675DFE-E06C-485B-99B2-49066C1A5B57}" srcOrd="1" destOrd="0" parTransId="{4DB171B5-B492-4954-8D15-B634FF03AC42}" sibTransId="{65A5A4AA-2213-41B1-8295-B042398BDCAB}"/>
    <dgm:cxn modelId="{0EB7B8E1-0B1D-400A-A0A7-EDD97EB4A5CC}" type="presOf" srcId="{70C8830C-9330-4AFA-BBC2-0593F4359071}" destId="{4B0F2BAD-781B-4756-8DEE-FA360092254B}" srcOrd="0" destOrd="0" presId="urn:microsoft.com/office/officeart/2005/8/layout/list1"/>
    <dgm:cxn modelId="{2BD0CCEA-8BA4-47DB-B6D6-747E8D82E568}" type="presOf" srcId="{CAA9A3A0-FD12-4B4E-803B-DA066F222102}" destId="{E2CD81D8-11DA-424F-9EF3-35A8FFF97FB9}" srcOrd="0" destOrd="0" presId="urn:microsoft.com/office/officeart/2005/8/layout/list1"/>
    <dgm:cxn modelId="{9811E1F0-8600-4FDF-811A-23293040FDF4}" type="presOf" srcId="{08228916-A37F-4AF1-8D98-2B7BC9C04A02}" destId="{3EB44373-802C-49A8-8FB8-F270647B66AF}" srcOrd="0" destOrd="0" presId="urn:microsoft.com/office/officeart/2005/8/layout/list1"/>
    <dgm:cxn modelId="{1AA3642E-B6CF-4CB2-8A44-03208C2C6BF7}" type="presParOf" srcId="{F1F73D08-3D54-4208-A0B3-3320A5FF3812}" destId="{F6A8AFE8-5723-40B6-BEB4-5B1110918128}" srcOrd="0" destOrd="0" presId="urn:microsoft.com/office/officeart/2005/8/layout/list1"/>
    <dgm:cxn modelId="{7877E54F-597D-4D09-A2CC-DA05EF404565}" type="presParOf" srcId="{F6A8AFE8-5723-40B6-BEB4-5B1110918128}" destId="{3EB44373-802C-49A8-8FB8-F270647B66AF}" srcOrd="0" destOrd="0" presId="urn:microsoft.com/office/officeart/2005/8/layout/list1"/>
    <dgm:cxn modelId="{9AD47964-3F31-4719-8183-9DA277980F92}" type="presParOf" srcId="{F6A8AFE8-5723-40B6-BEB4-5B1110918128}" destId="{7AA525AB-10A8-4124-BF7A-288375F4913B}" srcOrd="1" destOrd="0" presId="urn:microsoft.com/office/officeart/2005/8/layout/list1"/>
    <dgm:cxn modelId="{EF6FF157-D68E-43E3-AE55-DF50D4A0B4AC}" type="presParOf" srcId="{F1F73D08-3D54-4208-A0B3-3320A5FF3812}" destId="{2B9C91EA-3696-45F0-9655-0BBC03C0D0B5}" srcOrd="1" destOrd="0" presId="urn:microsoft.com/office/officeart/2005/8/layout/list1"/>
    <dgm:cxn modelId="{7B6CD09B-1B34-4B9F-BC39-51CDFE6B735F}" type="presParOf" srcId="{F1F73D08-3D54-4208-A0B3-3320A5FF3812}" destId="{E2CD81D8-11DA-424F-9EF3-35A8FFF97FB9}" srcOrd="2" destOrd="0" presId="urn:microsoft.com/office/officeart/2005/8/layout/list1"/>
    <dgm:cxn modelId="{D9EBBEFF-DC93-4753-8B71-4C956AD8B30D}" type="presParOf" srcId="{F1F73D08-3D54-4208-A0B3-3320A5FF3812}" destId="{2D094D4F-C887-45C1-90A8-8EEFDC49F7C4}" srcOrd="3" destOrd="0" presId="urn:microsoft.com/office/officeart/2005/8/layout/list1"/>
    <dgm:cxn modelId="{820E36E6-BE61-4783-997A-EFD14D5A8F89}" type="presParOf" srcId="{F1F73D08-3D54-4208-A0B3-3320A5FF3812}" destId="{1D6C5187-BBEC-4114-9EB1-D756AED9C731}" srcOrd="4" destOrd="0" presId="urn:microsoft.com/office/officeart/2005/8/layout/list1"/>
    <dgm:cxn modelId="{590AB78B-C1F6-432C-A93A-814A4A54A85A}" type="presParOf" srcId="{1D6C5187-BBEC-4114-9EB1-D756AED9C731}" destId="{4B0F2BAD-781B-4756-8DEE-FA360092254B}" srcOrd="0" destOrd="0" presId="urn:microsoft.com/office/officeart/2005/8/layout/list1"/>
    <dgm:cxn modelId="{F179C9CB-2426-4DAA-97DC-3A98D4039089}" type="presParOf" srcId="{1D6C5187-BBEC-4114-9EB1-D756AED9C731}" destId="{5F575AC2-7CD2-4E42-A451-59089D412238}" srcOrd="1" destOrd="0" presId="urn:microsoft.com/office/officeart/2005/8/layout/list1"/>
    <dgm:cxn modelId="{3E2EF15C-EF4F-4F6F-8529-FDBBD55D26B3}" type="presParOf" srcId="{F1F73D08-3D54-4208-A0B3-3320A5FF3812}" destId="{C85D3FA1-9C53-4F0C-9FF1-B78FE0EF568A}" srcOrd="5" destOrd="0" presId="urn:microsoft.com/office/officeart/2005/8/layout/list1"/>
    <dgm:cxn modelId="{D88B09F0-6B07-41B5-933A-3CF6BCB62B8E}" type="presParOf" srcId="{F1F73D08-3D54-4208-A0B3-3320A5FF3812}" destId="{6714422A-BDD4-48AC-A039-86263169686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69D61-5479-4B0E-A568-6B725110AA02}">
      <dsp:nvSpPr>
        <dsp:cNvPr id="0" name=""/>
        <dsp:cNvSpPr/>
      </dsp:nvSpPr>
      <dsp:spPr>
        <a:xfrm>
          <a:off x="0" y="2655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55946-69A7-48B3-BC1D-146A2E01B4D7}">
      <dsp:nvSpPr>
        <dsp:cNvPr id="0" name=""/>
        <dsp:cNvSpPr/>
      </dsp:nvSpPr>
      <dsp:spPr>
        <a:xfrm>
          <a:off x="375620" y="282042"/>
          <a:ext cx="682947" cy="682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2BB43-DB6D-4056-B23C-5DC75BEEA04C}">
      <dsp:nvSpPr>
        <dsp:cNvPr id="0" name=""/>
        <dsp:cNvSpPr/>
      </dsp:nvSpPr>
      <dsp:spPr>
        <a:xfrm>
          <a:off x="1434189" y="2655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Surveying</a:t>
          </a:r>
          <a:r>
            <a:rPr lang="en-US" sz="2500" b="0" i="0" kern="1200" baseline="0"/>
            <a:t>: The art and science of locating points at, above, or below the earth’s surface.</a:t>
          </a:r>
          <a:endParaRPr lang="en-US" sz="2500" kern="1200"/>
        </a:p>
      </dsp:txBody>
      <dsp:txXfrm>
        <a:off x="1434189" y="2655"/>
        <a:ext cx="9080009" cy="1241722"/>
      </dsp:txXfrm>
    </dsp:sp>
    <dsp:sp modelId="{EBB42847-56AC-4971-82C8-6F0C03491669}">
      <dsp:nvSpPr>
        <dsp:cNvPr id="0" name=""/>
        <dsp:cNvSpPr/>
      </dsp:nvSpPr>
      <dsp:spPr>
        <a:xfrm>
          <a:off x="0" y="1554807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BCF16-C741-41AF-983C-2F509DB169DC}">
      <dsp:nvSpPr>
        <dsp:cNvPr id="0" name=""/>
        <dsp:cNvSpPr/>
      </dsp:nvSpPr>
      <dsp:spPr>
        <a:xfrm>
          <a:off x="375620" y="1834195"/>
          <a:ext cx="682947" cy="682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90AF9-E925-490E-A2E9-23DA22566818}">
      <dsp:nvSpPr>
        <dsp:cNvPr id="0" name=""/>
        <dsp:cNvSpPr/>
      </dsp:nvSpPr>
      <dsp:spPr>
        <a:xfrm>
          <a:off x="1434189" y="1554807"/>
          <a:ext cx="908000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Graphical Representations</a:t>
          </a:r>
          <a:r>
            <a:rPr lang="en-US" sz="2500" b="0" i="0" kern="1200" baseline="0"/>
            <a:t>: Diagrams, maps, profiles, and cross sections.</a:t>
          </a:r>
          <a:endParaRPr lang="en-US" sz="2500" kern="1200"/>
        </a:p>
      </dsp:txBody>
      <dsp:txXfrm>
        <a:off x="1434189" y="1554807"/>
        <a:ext cx="9080009" cy="1241722"/>
      </dsp:txXfrm>
    </dsp:sp>
    <dsp:sp modelId="{1934C73C-4257-49BE-9C70-ABF6BCDACB54}">
      <dsp:nvSpPr>
        <dsp:cNvPr id="0" name=""/>
        <dsp:cNvSpPr/>
      </dsp:nvSpPr>
      <dsp:spPr>
        <a:xfrm>
          <a:off x="0" y="3106960"/>
          <a:ext cx="10515600" cy="12417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31911-07BF-486C-A1E3-A146B9EEF6DB}">
      <dsp:nvSpPr>
        <dsp:cNvPr id="0" name=""/>
        <dsp:cNvSpPr/>
      </dsp:nvSpPr>
      <dsp:spPr>
        <a:xfrm>
          <a:off x="375620" y="3386348"/>
          <a:ext cx="682947" cy="6829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538E8-B460-42BF-A807-124054667875}">
      <dsp:nvSpPr>
        <dsp:cNvPr id="0" name=""/>
        <dsp:cNvSpPr/>
      </dsp:nvSpPr>
      <dsp:spPr>
        <a:xfrm>
          <a:off x="1434189" y="3106960"/>
          <a:ext cx="4732020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 baseline="0"/>
            <a:t>Measurements Provide</a:t>
          </a:r>
          <a:r>
            <a:rPr lang="en-US" sz="2500" b="0" i="0" kern="1200" baseline="0"/>
            <a:t>:</a:t>
          </a:r>
          <a:endParaRPr lang="en-US" sz="2500" kern="1200"/>
        </a:p>
      </dsp:txBody>
      <dsp:txXfrm>
        <a:off x="1434189" y="3106960"/>
        <a:ext cx="4732020" cy="1241722"/>
      </dsp:txXfrm>
    </dsp:sp>
    <dsp:sp modelId="{DFB6D1B6-1869-443F-832A-05E59FC82EE0}">
      <dsp:nvSpPr>
        <dsp:cNvPr id="0" name=""/>
        <dsp:cNvSpPr/>
      </dsp:nvSpPr>
      <dsp:spPr>
        <a:xfrm>
          <a:off x="6166209" y="3106960"/>
          <a:ext cx="4347989" cy="1241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baseline="0" dirty="0"/>
            <a:t>Locations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baseline="0" dirty="0"/>
            <a:t>Directions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baseline="0" dirty="0"/>
            <a:t>Area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baseline="0" dirty="0"/>
            <a:t>Volume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0" i="0" kern="1200" baseline="0" dirty="0"/>
            <a:t>Slope</a:t>
          </a:r>
          <a:endParaRPr lang="en-US" sz="1100" kern="1200" dirty="0"/>
        </a:p>
      </dsp:txBody>
      <dsp:txXfrm>
        <a:off x="6166209" y="3106960"/>
        <a:ext cx="4347989" cy="1241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D81D8-11DA-424F-9EF3-35A8FFF97FB9}">
      <dsp:nvSpPr>
        <dsp:cNvPr id="0" name=""/>
        <dsp:cNvSpPr/>
      </dsp:nvSpPr>
      <dsp:spPr>
        <a:xfrm>
          <a:off x="0" y="506547"/>
          <a:ext cx="6666833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62356" rIns="51742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baseline="0"/>
            <a:t>Basic unit: Foot.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baseline="0"/>
            <a:t>Conversions: 1’ = 12”, 1yd = 3’, 1 chain = 66’, 1 acre = 43560.174 sq ft.</a:t>
          </a:r>
          <a:endParaRPr lang="en-US" sz="2700" kern="1200"/>
        </a:p>
      </dsp:txBody>
      <dsp:txXfrm>
        <a:off x="0" y="506547"/>
        <a:ext cx="6666833" cy="1956150"/>
      </dsp:txXfrm>
    </dsp:sp>
    <dsp:sp modelId="{7AA525AB-10A8-4124-BF7A-288375F4913B}">
      <dsp:nvSpPr>
        <dsp:cNvPr id="0" name=""/>
        <dsp:cNvSpPr/>
      </dsp:nvSpPr>
      <dsp:spPr>
        <a:xfrm>
          <a:off x="333341" y="108027"/>
          <a:ext cx="4666783" cy="797040"/>
        </a:xfrm>
        <a:prstGeom prst="round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English System:</a:t>
          </a:r>
          <a:endParaRPr lang="en-US" sz="2700" kern="1200"/>
        </a:p>
      </dsp:txBody>
      <dsp:txXfrm>
        <a:off x="372249" y="146935"/>
        <a:ext cx="4588967" cy="719224"/>
      </dsp:txXfrm>
    </dsp:sp>
    <dsp:sp modelId="{6714422A-BDD4-48AC-A039-862631696869}">
      <dsp:nvSpPr>
        <dsp:cNvPr id="0" name=""/>
        <dsp:cNvSpPr/>
      </dsp:nvSpPr>
      <dsp:spPr>
        <a:xfrm>
          <a:off x="0" y="3007017"/>
          <a:ext cx="6666833" cy="2338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8067"/>
              <a:satOff val="-547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562356" rIns="517420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baseline="0"/>
            <a:t>Basic unit: Meter.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b="0" i="0" kern="1200" baseline="0"/>
            <a:t>Conversions: 1 inch = 2.54 cm, 1 meter = 100 cm, 1 kilometer = 1000 meters.</a:t>
          </a:r>
          <a:endParaRPr lang="en-US" sz="2700" kern="1200"/>
        </a:p>
      </dsp:txBody>
      <dsp:txXfrm>
        <a:off x="0" y="3007017"/>
        <a:ext cx="6666833" cy="2338875"/>
      </dsp:txXfrm>
    </dsp:sp>
    <dsp:sp modelId="{5F575AC2-7CD2-4E42-A451-59089D412238}">
      <dsp:nvSpPr>
        <dsp:cNvPr id="0" name=""/>
        <dsp:cNvSpPr/>
      </dsp:nvSpPr>
      <dsp:spPr>
        <a:xfrm>
          <a:off x="333341" y="2608497"/>
          <a:ext cx="4666783" cy="79704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International System (SI):</a:t>
          </a:r>
          <a:endParaRPr lang="en-US" sz="2700" kern="1200"/>
        </a:p>
      </dsp:txBody>
      <dsp:txXfrm>
        <a:off x="372249" y="2647405"/>
        <a:ext cx="458896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5AF5-D4D5-CBDA-FE5E-27DF8D699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E86A23-9645-C2D3-D2BF-67F931BC5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4A74C-25B0-F147-FF52-8B6F578D8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CCCE-26EF-3E87-A0C5-9A3403F7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49227-1544-1B73-A20E-044A82B2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5FE2-34A9-5906-50E6-BDF3088B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397A-5802-07FB-AAB2-B956490B0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39A536-BA40-875B-027F-1F944946B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16C28-389D-2239-D0AB-4E78964F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3A3EE-291B-FDA0-8024-8BA74D71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8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6AB6B-4A8F-BC57-9F4D-B9CF9FB69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2BF82-2A78-FF6B-AAC1-8776FD98F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3B979-8EE0-61CD-CD1D-4D30A246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F61C5-614B-FDB8-F258-8919B987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B880B-6EB1-4BC1-EF0E-9577F704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D025-02A6-105C-DA99-70FF5BDB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C6696-40F2-63A1-DBF7-ABD8EF20E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1D300-4B3B-D691-6136-37335D4E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0C8E-C7A5-4962-B8F9-0114FCD7C9BA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2EA3E-01EB-C3DF-2356-9A0BD63C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1BAE-F1A8-E968-2BCA-AECDB3CA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47332-1627-4654-B651-1CEE91A4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5A399-EDDC-8FCD-1BF1-3BF5B845B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3372-C909-B210-F3EE-1F1BDBDD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EAA00-3253-DC39-5EC1-C2BB2C336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9AE11-A9F9-9B2B-BD5D-ACE7E2D6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A46E6-123E-82D2-ED0D-EAD125E7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5CC6-33A3-67F0-0F60-6F5C9EAB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EF5FE-E379-AE2F-4492-4CF7CA027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DC07F-DE3C-FF74-2600-B2FA4C5E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5589B-13D4-E43E-84B0-702E7311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63804-DF9E-1740-D2AA-70F1439A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8990-149A-3E4F-FD0C-75FD25B6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96CA4-1AF5-1ADC-3023-84365C521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754AF-258B-1A54-20F4-69FC5BC5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745F4-925D-46F3-D162-44CDBB4A6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1364C-0632-E268-8D8D-58722BD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FC8BA-6CC5-DD25-070A-89A0450F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27B4-4C36-B5DC-6AAE-DD1F7F954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60637-08C6-B39B-9D89-92A08E17C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B411F-CD0A-3E68-D4FA-A62B91D44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6BE9D-C5C1-A738-F60D-B58532605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B7AEF-2CC8-F404-6475-CFEEB0E46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880B3E-6A0C-AB25-BD2B-7776443F2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002C1-0EA5-398B-3565-D511EBD9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022AF-3E51-C881-1CE4-D62DE919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5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94B3-E4D9-D408-2862-A2AB2ED1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EB818-4B68-8E79-803C-E401362C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796E8-E7CB-AF3D-5713-EE04E4D0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A5048-D184-2EB4-CE25-289C3E0F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0DCDA-BF71-AF02-769E-590F4043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4DC4C-47E3-C3F8-A4FB-07B80F57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BA8F7-6027-F7FD-08E2-960476C1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9723-669D-FD13-E04F-D59AC4EE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62C7-A381-5700-9958-DA52E1D8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72B0F-2A13-2393-CE32-574038741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EC4DE-5A90-219F-AEF9-D9CC377B3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6A28C-29EC-6311-F853-10EE9304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EDBD6-17E8-F404-16F3-84635F99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8DED-05E1-4A87-81F3-7A2BD8CDB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BAF18-A1E9-B059-B302-0034C056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3DC3B-1606-4A9F-28A4-BADD95648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A3BD1-37FB-74EF-1C44-62107858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759AB-214C-2E63-9AEB-D819A2B1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A6B51-E81A-05B5-4EF9-31C7CA48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4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EA93D6-BFB0-B8C1-40D3-CDAF0F2B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5EAAC-47D8-417B-22D7-AEAB2259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ADF6E-33ED-10FD-F8CC-E662B8F9D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C0A8F-CF41-4DBE-866C-461E43A2AB60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FC68-75A8-1644-DCD7-6727B410D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47C4-522C-BFE0-6BEA-24276BB6F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94B65-4C39-43B2-B18B-8AFA6A8E6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3ACB-07AA-5FA2-4A52-68374960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0" i="0" u="none" strike="noStrike" kern="100" baseline="0">
                <a:solidFill>
                  <a:prstClr val="black"/>
                </a:solidFill>
                <a:latin typeface="Times New Roman" panose="02020603050405020304" pitchFamily="18" charset="0"/>
              </a:rPr>
              <a:t>Introduction to Surveying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FA9E8B7-3531-A8BC-2477-A5F6B386D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908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42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D9881-6498-F0E5-1796-360D969A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Important Units and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691F9-4B5A-6996-131D-9F76B72E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/>
            <a:r>
              <a:rPr lang="en-US" sz="1800" b="1" i="0" u="none" strike="noStrike" baseline="0" dirty="0"/>
              <a:t>Gunters Chain</a:t>
            </a:r>
            <a:r>
              <a:rPr lang="en-US" sz="1800" b="0" i="0" u="none" strike="noStrike" baseline="0" dirty="0"/>
              <a:t>: 66.0 ft = 100 links (1 link = 7.92 inches).</a:t>
            </a:r>
          </a:p>
          <a:p>
            <a:pPr marR="0" lvl="0"/>
            <a:r>
              <a:rPr lang="en-US" sz="1800" b="1" i="0" u="none" strike="noStrike" baseline="0" dirty="0"/>
              <a:t>Link</a:t>
            </a:r>
            <a:r>
              <a:rPr lang="en-US" sz="1800" b="0" i="0" u="none" strike="noStrike" baseline="0" dirty="0"/>
              <a:t>: 7.92” or 0.66 ft.</a:t>
            </a:r>
          </a:p>
          <a:p>
            <a:pPr marR="0" lvl="0"/>
            <a:r>
              <a:rPr lang="en-US" sz="1800" b="1" i="0" u="none" strike="noStrike" baseline="0" dirty="0"/>
              <a:t>Mile</a:t>
            </a:r>
            <a:r>
              <a:rPr lang="en-US" sz="1800" b="0" i="0" u="none" strike="noStrike" baseline="0" dirty="0"/>
              <a:t>: 5280 ft = 80 Gunters Chains.</a:t>
            </a:r>
          </a:p>
          <a:p>
            <a:pPr marR="0" lvl="0"/>
            <a:r>
              <a:rPr lang="en-US" sz="1800" b="1" i="0" u="none" strike="noStrike" baseline="0" dirty="0"/>
              <a:t>Rod, Pole, Perch</a:t>
            </a:r>
            <a:r>
              <a:rPr lang="en-US" sz="1800" b="0" i="0" u="none" strike="noStrike" baseline="0" dirty="0"/>
              <a:t>: 16.5 ft.</a:t>
            </a:r>
          </a:p>
          <a:p>
            <a:pPr marR="0" lvl="0"/>
            <a:r>
              <a:rPr lang="en-US" sz="1800" b="1" i="0" u="none" strike="noStrike" baseline="0" dirty="0"/>
              <a:t>Acre</a:t>
            </a:r>
            <a:r>
              <a:rPr lang="en-US" sz="1800" b="0" i="0" u="none" strike="noStrike" baseline="0" dirty="0"/>
              <a:t>: 43560.174 square feet</a:t>
            </a:r>
          </a:p>
          <a:p>
            <a:pPr marR="0" lvl="0"/>
            <a:r>
              <a:rPr lang="en-US" sz="1800" b="1" i="0" u="none" strike="noStrike" baseline="0" dirty="0"/>
              <a:t>Square Mile</a:t>
            </a:r>
            <a:r>
              <a:rPr lang="en-US" sz="1800" b="0" i="0" u="none" strike="noStrike" baseline="0" dirty="0"/>
              <a:t>: 639.997 or 640 acres</a:t>
            </a:r>
          </a:p>
          <a:p>
            <a:pPr marR="0" lvl="0"/>
            <a:r>
              <a:rPr lang="en-US" sz="1800" b="1" i="0" u="none" strike="noStrike" baseline="0" dirty="0"/>
              <a:t>International System (SI) Basics</a:t>
            </a:r>
          </a:p>
          <a:p>
            <a:pPr lvl="1"/>
            <a:r>
              <a:rPr lang="en-US" sz="1800" b="1" i="0" u="none" strike="noStrike" baseline="0" dirty="0"/>
              <a:t>Basic Unit</a:t>
            </a:r>
            <a:r>
              <a:rPr lang="en-US" sz="1800" b="0" i="0" u="none" strike="noStrike" baseline="0" dirty="0"/>
              <a:t>: Meter (used for some control work and projects in the US).</a:t>
            </a:r>
          </a:p>
          <a:p>
            <a:pPr lvl="1"/>
            <a:r>
              <a:rPr lang="en-US" sz="1800" b="1" i="0" u="none" strike="noStrike" baseline="0" dirty="0"/>
              <a:t>Conversions</a:t>
            </a:r>
            <a:r>
              <a:rPr lang="en-US" sz="1800" b="0" i="0" u="none" strike="noStrike" baseline="0" dirty="0"/>
              <a:t>:</a:t>
            </a:r>
          </a:p>
          <a:p>
            <a:pPr lvl="2"/>
            <a:r>
              <a:rPr lang="en-US" sz="1800" b="0" i="0" u="none" strike="noStrike" baseline="0" dirty="0"/>
              <a:t>1 inch = 2.54 cm</a:t>
            </a:r>
          </a:p>
          <a:p>
            <a:pPr lvl="2"/>
            <a:r>
              <a:rPr lang="en-US" sz="1800" b="0" i="0" u="none" strike="noStrike" baseline="0" dirty="0"/>
              <a:t>1 meter = 100 cm</a:t>
            </a:r>
          </a:p>
          <a:p>
            <a:pPr lvl="2"/>
            <a:r>
              <a:rPr lang="en-US" sz="1800" b="0" i="0" u="none" strike="noStrike" baseline="0" dirty="0"/>
              <a:t>1 kilometer = 1000 meters</a:t>
            </a:r>
          </a:p>
        </p:txBody>
      </p:sp>
    </p:spTree>
    <p:extLst>
      <p:ext uri="{BB962C8B-B14F-4D97-AF65-F5344CB8AC3E}">
        <p14:creationId xmlns:p14="http://schemas.microsoft.com/office/powerpoint/2010/main" val="316203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83617F-E827-C6C3-5601-F8296A1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pPr marR="0" rtl="0"/>
            <a:r>
              <a:rPr lang="en-US" b="0" i="0" u="none" strike="noStrike" kern="100" baseline="0">
                <a:latin typeface="Times New Roman" panose="02020603050405020304" pitchFamily="18" charset="0"/>
              </a:rPr>
              <a:t>Additional Conversions and Measurements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A371E-A697-02D2-C294-4E1D83107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Yard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3.00 ft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Meter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3.2808 ft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1 cm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10 mm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1 international ft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0.999998 US Survey ft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1 hectare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2.47104 acres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1 Labor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177.14 acres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1 League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4428.40 acres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1 section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1 square mile = 640 acres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Conversions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Chains to feet: x 66.0 ft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Rods to feet: x 16.5 ft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Varas to feet: / 0.36 ft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140207-2391-B043-F84A-0154B292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Horizontal and Vertical Planes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Horizontal Plane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Perpendicular to the direction of gravity.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Tangent to the geoid or parallel to such a plane.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In land surveying, perpendicular to the plumb line.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Assumes all plumb lines and horizontal planes are parallel.</a:t>
            </a:r>
          </a:p>
          <a:p>
            <a:pPr marR="0" lvl="0" rtl="0"/>
            <a:r>
              <a:rPr lang="en-US" sz="1500" b="1" i="0" u="none" strike="noStrike" kern="100" baseline="0">
                <a:latin typeface="Times New Roman" panose="02020603050405020304" pitchFamily="18" charset="0"/>
              </a:rPr>
              <a:t>Vertical Plane</a:t>
            </a:r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: 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Passes through a point on Earth, containing the zenith and nadir.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Contains a plumb line.</a:t>
            </a:r>
          </a:p>
          <a:p>
            <a:pPr lvl="1"/>
            <a:r>
              <a:rPr lang="en-US" sz="1500" b="0" i="0" u="none" strike="noStrike" kern="100" baseline="0">
                <a:latin typeface="Times New Roman" panose="02020603050405020304" pitchFamily="18" charset="0"/>
              </a:rPr>
              <a:t>Right angles to a horizontal plane.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91099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D94885-2CA3-361E-EAB4-A6C192DF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algn="r"/>
            <a:r>
              <a:rPr lang="en-US" sz="4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Systems of Measure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6731BC7-2F96-1D46-FB88-8E825194E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7839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44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5904D-A6AB-1A7F-AE79-6CA3F358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/>
              <a:t>Measuring Distance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59EE7-1E54-D6C1-966B-B85FFD34A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2" y="1660850"/>
            <a:ext cx="7430476" cy="4695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2400" b="1" i="0" u="none" strike="noStrike" baseline="0" dirty="0"/>
              <a:t>Horizontal Distance (HD)</a:t>
            </a:r>
            <a:r>
              <a:rPr lang="en-US" sz="2400" b="0" i="0" u="none" strike="noStrike" baseline="0" dirty="0"/>
              <a:t>: Straight line distance on a horizontal plane.</a:t>
            </a:r>
          </a:p>
          <a:p>
            <a:pPr marR="0" lvl="0"/>
            <a:r>
              <a:rPr lang="en-US" sz="2400" b="1" i="0" u="none" strike="noStrike" baseline="0" dirty="0"/>
              <a:t>Methods</a:t>
            </a:r>
            <a:r>
              <a:rPr lang="en-US" sz="2400" b="0" i="0" u="none" strike="noStrike" baseline="0" dirty="0"/>
              <a:t>: Pacing, Measuring wheels, Tapes, EDM.</a:t>
            </a:r>
          </a:p>
          <a:p>
            <a:pPr marR="0" lvl="0"/>
            <a:r>
              <a:rPr lang="en-US" sz="2400" b="1" i="0" u="none" strike="noStrike" baseline="0" dirty="0"/>
              <a:t>Vertical Distance (VD)</a:t>
            </a:r>
            <a:r>
              <a:rPr lang="en-US" sz="2400" b="0" i="0" u="none" strike="noStrike" baseline="0" dirty="0"/>
              <a:t>: Difference in height or elevation between two positions.</a:t>
            </a:r>
          </a:p>
          <a:p>
            <a:pPr marR="0" lvl="0"/>
            <a:r>
              <a:rPr lang="en-US" sz="2400" b="1" i="0" u="none" strike="noStrike" baseline="0" dirty="0"/>
              <a:t>Methods</a:t>
            </a:r>
            <a:r>
              <a:rPr lang="en-US" sz="2400" b="0" i="0" u="none" strike="noStrike" baseline="0" dirty="0"/>
              <a:t>: Altimeter, Transit, Plumb line and tape, Differential and trigonometric leveling.</a:t>
            </a:r>
          </a:p>
          <a:p>
            <a:pPr marR="0" lvl="0"/>
            <a:r>
              <a:rPr lang="en-US" sz="2400" b="1" i="0" u="none" strike="noStrike" baseline="0" dirty="0"/>
              <a:t>Other Methods</a:t>
            </a:r>
            <a:r>
              <a:rPr lang="en-US" sz="2400" b="0" i="0" u="none" strike="noStrike" baseline="0" dirty="0"/>
              <a:t>: GPS, Aerial Surveys, Laser Scanning.</a:t>
            </a:r>
          </a:p>
        </p:txBody>
      </p:sp>
      <p:pic>
        <p:nvPicPr>
          <p:cNvPr id="5" name="Picture 4" descr="High angle view of rulers against a white background">
            <a:extLst>
              <a:ext uri="{FF2B5EF4-FFF2-40B4-BE49-F238E27FC236}">
                <a16:creationId xmlns:a16="http://schemas.microsoft.com/office/drawing/2014/main" id="{CCED2936-0263-55A5-671B-259397DB0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65" r="26134" b="-2"/>
          <a:stretch/>
        </p:blipFill>
        <p:spPr>
          <a:xfrm>
            <a:off x="8522447" y="1"/>
            <a:ext cx="3676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58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66CFE-CC48-6A82-A4E8-F46CBE5D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4000" b="0" i="0" u="none" strike="noStrike" baseline="0" dirty="0"/>
              <a:t>Maps and Refraction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F1D66-D722-A711-44C4-116076E0C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0" y="2026764"/>
            <a:ext cx="7090728" cy="42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/>
            <a:r>
              <a:rPr lang="en-US" sz="1600" b="1" i="0" u="none" strike="noStrike" baseline="0" dirty="0"/>
              <a:t>Planimetric Map</a:t>
            </a:r>
            <a:r>
              <a:rPr lang="en-US" sz="1600" b="0" i="0" u="none" strike="noStrike" baseline="0" dirty="0"/>
              <a:t>: </a:t>
            </a:r>
          </a:p>
          <a:p>
            <a:pPr lvl="1"/>
            <a:r>
              <a:rPr lang="en-US" sz="1600" b="0" i="0" u="none" strike="noStrike" baseline="0" dirty="0"/>
              <a:t>Presents horizontal positions only.</a:t>
            </a:r>
          </a:p>
          <a:p>
            <a:pPr marR="0" lvl="0"/>
            <a:r>
              <a:rPr lang="en-US" sz="1600" b="1" i="0" u="none" strike="noStrike" baseline="0" dirty="0"/>
              <a:t>Topographic Map</a:t>
            </a:r>
            <a:r>
              <a:rPr lang="en-US" sz="1600" b="0" i="0" u="none" strike="noStrike" baseline="0" dirty="0"/>
              <a:t>: </a:t>
            </a:r>
          </a:p>
          <a:p>
            <a:pPr lvl="1"/>
            <a:r>
              <a:rPr lang="en-US" sz="1600" b="0" i="0" u="none" strike="noStrike" baseline="0" dirty="0"/>
              <a:t>Presents both horizontal and vertical positions.</a:t>
            </a:r>
          </a:p>
          <a:p>
            <a:pPr marR="0" lvl="0"/>
            <a:r>
              <a:rPr lang="en-US" sz="1600" b="1" i="0" u="none" strike="noStrike" baseline="0" dirty="0"/>
              <a:t>Refraction</a:t>
            </a:r>
            <a:r>
              <a:rPr lang="en-US" sz="1600" b="0" i="0" u="none" strike="noStrike" baseline="0" dirty="0"/>
              <a:t>: </a:t>
            </a:r>
          </a:p>
          <a:p>
            <a:pPr lvl="1"/>
            <a:r>
              <a:rPr lang="en-US" sz="1600" b="0" i="0" u="none" strike="noStrike" baseline="0" dirty="0"/>
              <a:t>Bending of light rays when passing between media with different refractive indices.</a:t>
            </a:r>
          </a:p>
          <a:p>
            <a:pPr marR="0" lvl="0"/>
            <a:r>
              <a:rPr lang="en-US" sz="1600" b="1" i="0" u="none" strike="noStrike" baseline="0" dirty="0"/>
              <a:t>Angle of Refraction</a:t>
            </a:r>
            <a:r>
              <a:rPr lang="en-US" sz="1600" b="0" i="0" u="none" strike="noStrike" baseline="0" dirty="0"/>
              <a:t>: Angle between the refracted ray and the normal to the surface.</a:t>
            </a:r>
          </a:p>
          <a:p>
            <a:pPr marR="0" lvl="0"/>
            <a:r>
              <a:rPr lang="en-US" sz="1600" b="1" i="0" u="none" strike="noStrike" baseline="0" dirty="0"/>
              <a:t>Curvature and Refraction Formula</a:t>
            </a:r>
            <a:r>
              <a:rPr lang="en-US" sz="1600" b="0" i="0" u="none" strike="noStrike" baseline="0" dirty="0"/>
              <a:t>: </a:t>
            </a:r>
          </a:p>
          <a:p>
            <a:pPr lvl="1"/>
            <a:r>
              <a:rPr lang="en-US" sz="1600" b="0" i="1" u="none" strike="noStrike" baseline="0" dirty="0"/>
              <a:t>C+R=(0.0206)(F2)</a:t>
            </a:r>
          </a:p>
          <a:p>
            <a:pPr lvl="2"/>
            <a:r>
              <a:rPr lang="en-US" sz="1600" b="0" i="0" u="none" strike="noStrike" baseline="0" dirty="0"/>
              <a:t>(</a:t>
            </a:r>
            <a:r>
              <a:rPr lang="en-US" sz="1600" b="0" i="1" u="none" strike="noStrike" baseline="0" dirty="0"/>
              <a:t>C</a:t>
            </a:r>
            <a:r>
              <a:rPr lang="en-US" sz="1600" b="0" i="0" u="none" strike="noStrike" baseline="0" dirty="0"/>
              <a:t>) = correction for curvature</a:t>
            </a:r>
          </a:p>
          <a:p>
            <a:pPr lvl="2"/>
            <a:r>
              <a:rPr lang="en-US" sz="1600" b="0" u="none" strike="noStrike" baseline="0" dirty="0"/>
              <a:t>(</a:t>
            </a:r>
            <a:r>
              <a:rPr lang="en-US" sz="1600" b="0" i="1" u="none" strike="noStrike" baseline="0" dirty="0"/>
              <a:t>R</a:t>
            </a:r>
            <a:r>
              <a:rPr lang="en-US" sz="1600" b="0" i="0" u="none" strike="noStrike" baseline="0" dirty="0"/>
              <a:t>) = correction for refraction</a:t>
            </a:r>
          </a:p>
          <a:p>
            <a:pPr lvl="2"/>
            <a:r>
              <a:rPr lang="en-US" sz="1600" b="0" i="0" u="none" strike="noStrike" baseline="0" dirty="0"/>
              <a:t>(</a:t>
            </a:r>
            <a:r>
              <a:rPr lang="en-US" sz="1600" b="0" i="1" u="none" strike="noStrike" baseline="0" dirty="0"/>
              <a:t>Z</a:t>
            </a:r>
            <a:r>
              <a:rPr lang="en-US" sz="1600" b="0" i="0" u="none" strike="noStrike" baseline="0" dirty="0"/>
              <a:t>) = sighting distance in thousands of feet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A3F73C-3D18-D378-A73E-8C0E102C93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33" r="26384" b="-1"/>
          <a:stretch/>
        </p:blipFill>
        <p:spPr>
          <a:xfrm>
            <a:off x="8220173" y="-10886"/>
            <a:ext cx="3971828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392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717D6-650A-2F7F-16D6-388ACF211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/>
            <a:r>
              <a:rPr lang="en-US" sz="4000" b="0" i="0" u="none" strike="noStrike" baseline="0"/>
              <a:t>Understanding Slope</a:t>
            </a:r>
          </a:p>
        </p:txBody>
      </p:sp>
      <p:pic>
        <p:nvPicPr>
          <p:cNvPr id="5" name="Picture 4" descr="Zigzag indicator line">
            <a:extLst>
              <a:ext uri="{FF2B5EF4-FFF2-40B4-BE49-F238E27FC236}">
                <a16:creationId xmlns:a16="http://schemas.microsoft.com/office/drawing/2014/main" id="{6505E566-4E34-315E-C4BD-412C32E7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154" r="32000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3E7F6-A9EA-1B01-7C1C-AA80C34C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3734" y="2409830"/>
            <a:ext cx="6798539" cy="3705217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/>
            <a:r>
              <a:rPr lang="en-US" sz="2000" b="1" i="0" u="none" strike="noStrike" baseline="0"/>
              <a:t>Slope</a:t>
            </a:r>
            <a:r>
              <a:rPr lang="en-US" sz="2000" b="0" i="0" u="none" strike="noStrike" baseline="0"/>
              <a:t>: Deviation from the horizontal plane (Rise/Run).</a:t>
            </a:r>
          </a:p>
          <a:p>
            <a:pPr marR="0" lvl="0"/>
            <a:r>
              <a:rPr lang="en-US" sz="2000" b="1" i="0" u="none" strike="noStrike" baseline="0"/>
              <a:t>Expressions of Slope</a:t>
            </a:r>
            <a:r>
              <a:rPr lang="en-US" sz="2000" b="0" i="0" u="none" strike="noStrike" baseline="0"/>
              <a:t>:</a:t>
            </a:r>
          </a:p>
          <a:p>
            <a:pPr lvl="1"/>
            <a:r>
              <a:rPr lang="en-US" sz="2000" b="0" i="0" u="none" strike="noStrike" baseline="0"/>
              <a:t>Constant change between vertical and horizontal distances.</a:t>
            </a:r>
          </a:p>
          <a:p>
            <a:pPr marR="0" lvl="0"/>
            <a:r>
              <a:rPr lang="en-US" sz="2000" b="1" i="0" u="none" strike="noStrike" baseline="0"/>
              <a:t>Percent of Slope</a:t>
            </a:r>
            <a:r>
              <a:rPr lang="en-US" sz="2000" b="0" i="0" u="none" strike="noStrike" baseline="0"/>
              <a:t>: (Change in elevation / Horizontal ground distance) x 100.</a:t>
            </a:r>
          </a:p>
          <a:p>
            <a:pPr marR="0" lvl="0"/>
            <a:r>
              <a:rPr lang="en-US" sz="2000" b="1" i="0" u="none" strike="noStrike" baseline="0"/>
              <a:t>Degree of Slope</a:t>
            </a:r>
            <a:r>
              <a:rPr lang="en-US" sz="2000" b="0" i="0" u="none" strike="noStrike" baseline="0"/>
              <a:t>: Angular measure equal to the central angle of a circle’s circumference.</a:t>
            </a:r>
          </a:p>
        </p:txBody>
      </p:sp>
    </p:spTree>
    <p:extLst>
      <p:ext uri="{BB962C8B-B14F-4D97-AF65-F5344CB8AC3E}">
        <p14:creationId xmlns:p14="http://schemas.microsoft.com/office/powerpoint/2010/main" val="341540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49415F-436E-C5AB-2562-EE4E5D158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/>
            <a:r>
              <a:rPr lang="en-US" sz="72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Zenith and 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6C35B-8340-7C3F-5C9D-B3AA493B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/>
            <a:r>
              <a:rPr lang="en-US" sz="1700" b="1" i="0" u="none" strike="noStrike" baseline="0" dirty="0"/>
              <a:t>Zenith</a:t>
            </a:r>
            <a:r>
              <a:rPr lang="en-US" sz="1700" b="0" i="0" u="none" strike="noStrike" baseline="0" dirty="0"/>
              <a:t>: </a:t>
            </a:r>
          </a:p>
          <a:p>
            <a:pPr lvl="1"/>
            <a:r>
              <a:rPr lang="en-US" sz="1700" b="0" i="0" u="none" strike="noStrike" baseline="0" dirty="0"/>
              <a:t>Point on the celestial sphere vertically above a given point on Earth.</a:t>
            </a:r>
          </a:p>
          <a:p>
            <a:pPr marR="0" lvl="0"/>
            <a:r>
              <a:rPr lang="en-US" sz="1700" b="1" i="0" u="none" strike="noStrike" baseline="0" dirty="0"/>
              <a:t>Zenith Angle</a:t>
            </a:r>
            <a:r>
              <a:rPr lang="en-US" sz="1700" b="0" i="0" u="none" strike="noStrike" baseline="0" dirty="0"/>
              <a:t>: </a:t>
            </a:r>
          </a:p>
          <a:p>
            <a:pPr lvl="1"/>
            <a:r>
              <a:rPr lang="en-US" sz="1700" b="0" i="0" u="none" strike="noStrike" baseline="0" dirty="0"/>
              <a:t>Angle less than 180° between the celestial meridian plane and the vertical plane containing the observed object.</a:t>
            </a:r>
          </a:p>
          <a:p>
            <a:pPr lvl="1"/>
            <a:r>
              <a:rPr lang="en-US" sz="1700" b="0" i="0" u="none" strike="noStrike" baseline="0" dirty="0"/>
              <a:t>Reckoned from the direction of the elevated pole.</a:t>
            </a:r>
          </a:p>
          <a:p>
            <a:pPr marR="0" lvl="0"/>
            <a:r>
              <a:rPr lang="en-US" sz="1700" b="1" i="0" u="none" strike="noStrike" baseline="0" dirty="0"/>
              <a:t>Vertical Angle</a:t>
            </a:r>
            <a:r>
              <a:rPr lang="en-US" sz="1700" b="0" i="0" u="none" strike="noStrike" baseline="0" dirty="0"/>
              <a:t>: </a:t>
            </a:r>
          </a:p>
          <a:p>
            <a:pPr lvl="1"/>
            <a:r>
              <a:rPr lang="en-US" sz="1700" b="0" i="0" u="none" strike="noStrike" baseline="0" dirty="0"/>
              <a:t>Angle in a vertical plane.</a:t>
            </a:r>
          </a:p>
          <a:p>
            <a:pPr lvl="1"/>
            <a:r>
              <a:rPr lang="en-US" sz="1700" b="0" i="0" u="none" strike="noStrike" baseline="0" dirty="0"/>
              <a:t>Can be a zenith distance or an angle of elevation/depression.</a:t>
            </a:r>
          </a:p>
        </p:txBody>
      </p:sp>
    </p:spTree>
    <p:extLst>
      <p:ext uri="{BB962C8B-B14F-4D97-AF65-F5344CB8AC3E}">
        <p14:creationId xmlns:p14="http://schemas.microsoft.com/office/powerpoint/2010/main" val="89229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633</Words>
  <Application>Microsoft Office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Introduction to Surveying</vt:lpstr>
      <vt:lpstr>Important Units and Conversions</vt:lpstr>
      <vt:lpstr>Additional Conversions and Measurements</vt:lpstr>
      <vt:lpstr>Systems of Measure</vt:lpstr>
      <vt:lpstr>Measuring Distance</vt:lpstr>
      <vt:lpstr>Maps and Refraction</vt:lpstr>
      <vt:lpstr>Understanding Slope</vt:lpstr>
      <vt:lpstr>Zenith and Angles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Matta, Nicholas Sean</dc:creator>
  <cp:lastModifiedBy>Matta, Nicholas Sean</cp:lastModifiedBy>
  <cp:revision>2</cp:revision>
  <dcterms:created xsi:type="dcterms:W3CDTF">2024-09-27T16:03:28Z</dcterms:created>
  <dcterms:modified xsi:type="dcterms:W3CDTF">2024-10-07T23:28:58Z</dcterms:modified>
</cp:coreProperties>
</file>