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22"/>
  </p:notesMasterIdLst>
  <p:handoutMasterIdLst>
    <p:handoutMasterId r:id="rId23"/>
  </p:handoutMasterIdLst>
  <p:sldIdLst>
    <p:sldId id="286" r:id="rId5"/>
    <p:sldId id="308" r:id="rId6"/>
    <p:sldId id="460" r:id="rId7"/>
    <p:sldId id="315" r:id="rId8"/>
    <p:sldId id="456" r:id="rId9"/>
    <p:sldId id="448" r:id="rId10"/>
    <p:sldId id="449" r:id="rId11"/>
    <p:sldId id="450" r:id="rId12"/>
    <p:sldId id="447" r:id="rId13"/>
    <p:sldId id="455" r:id="rId14"/>
    <p:sldId id="451" r:id="rId15"/>
    <p:sldId id="452" r:id="rId16"/>
    <p:sldId id="457" r:id="rId17"/>
    <p:sldId id="453" r:id="rId18"/>
    <p:sldId id="458" r:id="rId19"/>
    <p:sldId id="454" r:id="rId20"/>
    <p:sldId id="4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4" autoAdjust="0"/>
    <p:restoredTop sz="95034" autoAdjust="0"/>
  </p:normalViewPr>
  <p:slideViewPr>
    <p:cSldViewPr>
      <p:cViewPr varScale="1">
        <p:scale>
          <a:sx n="101" d="100"/>
          <a:sy n="101" d="100"/>
        </p:scale>
        <p:origin x="138" y="324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din, Mohammad Moin" userId="35f04810-dd16-487a-9f73-510aed88b8d1" providerId="ADAL" clId="{283BC11A-FEB2-43D2-B380-C1BECFC587D6}"/>
    <pc:docChg chg="custSel modSld">
      <pc:chgData name="Uddin, Mohammad Moin" userId="35f04810-dd16-487a-9f73-510aed88b8d1" providerId="ADAL" clId="{283BC11A-FEB2-43D2-B380-C1BECFC587D6}" dt="2024-06-04T19:06:22.408" v="18" actId="122"/>
      <pc:docMkLst>
        <pc:docMk/>
      </pc:docMkLst>
      <pc:sldChg chg="modSp mod">
        <pc:chgData name="Uddin, Mohammad Moin" userId="35f04810-dd16-487a-9f73-510aed88b8d1" providerId="ADAL" clId="{283BC11A-FEB2-43D2-B380-C1BECFC587D6}" dt="2024-06-04T19:06:22.408" v="18" actId="122"/>
        <pc:sldMkLst>
          <pc:docMk/>
          <pc:sldMk cId="3069052256" sldId="286"/>
        </pc:sldMkLst>
        <pc:spChg chg="mod">
          <ac:chgData name="Uddin, Mohammad Moin" userId="35f04810-dd16-487a-9f73-510aed88b8d1" providerId="ADAL" clId="{283BC11A-FEB2-43D2-B380-C1BECFC587D6}" dt="2024-06-04T19:06:22.408" v="18" actId="122"/>
          <ac:spMkLst>
            <pc:docMk/>
            <pc:sldMk cId="3069052256" sldId="286"/>
            <ac:spMk id="13" creationId="{D7199992-58FE-4335-A811-6AFA96B559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6/4/2024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6/4/2024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537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3485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4181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70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5964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1919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0932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218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825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038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405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731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639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135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750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30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10915650" cy="44958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Engineering Communication </a:t>
            </a:r>
            <a:br>
              <a:rPr lang="en-US" sz="5400" dirty="0">
                <a:solidFill>
                  <a:srgbClr val="FFFF00"/>
                </a:solidFill>
              </a:rPr>
            </a:br>
            <a:r>
              <a:rPr lang="en-US" sz="5400" dirty="0">
                <a:solidFill>
                  <a:srgbClr val="FFFF00"/>
                </a:solidFill>
              </a:rPr>
              <a:t>oral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Presentation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75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When delivering a presentation, DO NOT: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Lean on your surroundings, turn your back to the audience, or cover your mouth while speaking.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Read your presentation from a prepared text.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Tell inappropriate jokes.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Stammer, overuse the pronoun “I,” or repeatedly say “um” or “uh.”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Chew gum, rattle coins in pockets, crack your knuckles,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Shuffle your feet or slouch; move repetitively, for example, pace back and forth or sway.</a:t>
            </a:r>
          </a:p>
        </p:txBody>
      </p:sp>
    </p:spTree>
    <p:extLst>
      <p:ext uri="{BB962C8B-B14F-4D97-AF65-F5344CB8AC3E}">
        <p14:creationId xmlns:p14="http://schemas.microsoft.com/office/powerpoint/2010/main" val="314800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Presentations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Critique the Presentations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810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Presentations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EEFE8-344D-4678-8E56-12C6722A4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71548"/>
            <a:ext cx="3524742" cy="2667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CF9FEA-6351-49AA-84B6-5C9B34B1E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990600"/>
            <a:ext cx="3534268" cy="2648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8D490-ED6B-4B66-BE2B-F0B7648A5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3" y="3729626"/>
            <a:ext cx="3505689" cy="2610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60EF5-47EA-4E3A-83BB-4AE6E5FC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879" y="3746123"/>
            <a:ext cx="3524742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Presentations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253F7-C73B-4D2F-BB8F-D42718C70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90800"/>
            <a:ext cx="3515216" cy="2667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0AE1E-D662-4974-8E8E-F063DF80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590800"/>
            <a:ext cx="3505689" cy="2676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18C007-EB4E-48C5-85D2-5F8DA1B69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2624878"/>
            <a:ext cx="3524742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4A5E48C-EA60-4B6A-80A0-B9592E8916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241DA-A725-45B7-ABA8-F20B97C11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758" y="587645"/>
            <a:ext cx="3543795" cy="2676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872CAA-4494-40BC-BD5C-21A486FC9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444" y="3441010"/>
            <a:ext cx="3562847" cy="267689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3060F5-89D4-439A-9E71-BEF22AB431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B54962-729C-46C7-A217-4828F0B76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928" y="3455300"/>
            <a:ext cx="3534268" cy="264832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39394B-CD2B-48D8-8764-8E00FBF49B2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2789" y="1494770"/>
            <a:ext cx="3688080" cy="3915430"/>
          </a:xfrm>
        </p:spPr>
        <p:txBody>
          <a:bodyPr/>
          <a:lstStyle/>
          <a:p>
            <a:r>
              <a:rPr lang="en-US" dirty="0"/>
              <a:t>Sample Presentations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Presentations</a:t>
            </a:r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02EA8-6BB0-4E93-88ED-365BBB5C7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427" y="609600"/>
            <a:ext cx="3562847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4A5E48C-EA60-4B6A-80A0-B9592E8916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3060F5-89D4-439A-9E71-BEF22AB431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39394B-CD2B-48D8-8764-8E00FBF49B2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Sample Presentations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Presentations</a:t>
            </a:r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8AE6C-7ACB-448D-99A4-F8BAE2B9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90600"/>
            <a:ext cx="3562847" cy="268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53D89A-CCF6-4692-82BD-6A5150CB6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007882"/>
            <a:ext cx="3581900" cy="2686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344556-A021-4ADA-B53B-AF20BC5A8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229" y="3929841"/>
            <a:ext cx="3543795" cy="2676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C7F025-B291-4D0A-9FF9-31988FF84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3929840"/>
            <a:ext cx="3572374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2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605644-785D-4622-B261-C2943CDC36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55B81-8078-4A9B-9D95-D9A0688C2E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DB8DA-2DF4-4712-9B47-AA14B764ED8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Sample Presentations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FC050-2C9C-474F-981A-990A29355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96" y="1072127"/>
            <a:ext cx="3591426" cy="2705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6E53C-8AB0-4633-87BD-D06E10AFD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358" y="1072127"/>
            <a:ext cx="3591426" cy="269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D41DF-9896-451B-95DF-4C79FE067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366" y="3926301"/>
            <a:ext cx="3610479" cy="2715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1F8BDF-843F-4F0B-92FF-4931B7024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378" y="3910407"/>
            <a:ext cx="3581900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605644-785D-4622-B261-C2943CDC36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55B81-8078-4A9B-9D95-D9A0688C2E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DB8DA-2DF4-4712-9B47-AA14B764ED8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Sample Presentations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DA0813-DECD-4F4B-B8CA-204420ABF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96" y="1045987"/>
            <a:ext cx="3496163" cy="2610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E9D039-F0A8-4E35-961C-6A73C64C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006" y="1049312"/>
            <a:ext cx="3496163" cy="2629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98F163-AE22-44C7-B9D8-D78FBDF6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296" y="3962834"/>
            <a:ext cx="3486637" cy="2629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2EECCC-CEF2-4C42-B469-E7BDCC57B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147" y="3911034"/>
            <a:ext cx="3486637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Engineering communication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 descr="60+ Communication Skills Employers Want to See">
            <a:extLst>
              <a:ext uri="{FF2B5EF4-FFF2-40B4-BE49-F238E27FC236}">
                <a16:creationId xmlns:a16="http://schemas.microsoft.com/office/drawing/2014/main" id="{7A887BD4-304E-4F65-8689-9AD547B2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7" y="1724235"/>
            <a:ext cx="5953125" cy="46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7A4383-01BB-4CF6-B179-B17D724BBBD2}"/>
              </a:ext>
            </a:extLst>
          </p:cNvPr>
          <p:cNvSpPr/>
          <p:nvPr/>
        </p:nvSpPr>
        <p:spPr>
          <a:xfrm>
            <a:off x="3581400" y="2580620"/>
            <a:ext cx="1066800" cy="46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F767A-CC71-4271-9CA2-ACC06827A463}"/>
              </a:ext>
            </a:extLst>
          </p:cNvPr>
          <p:cNvSpPr/>
          <p:nvPr/>
        </p:nvSpPr>
        <p:spPr>
          <a:xfrm>
            <a:off x="4648200" y="2961620"/>
            <a:ext cx="838200" cy="46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6A868-BC2B-422A-88A6-9604E30EB3D5}"/>
              </a:ext>
            </a:extLst>
          </p:cNvPr>
          <p:cNvSpPr/>
          <p:nvPr/>
        </p:nvSpPr>
        <p:spPr>
          <a:xfrm>
            <a:off x="5562600" y="3307913"/>
            <a:ext cx="838200" cy="46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E853F-2883-41CC-9FA9-41E3B6602265}"/>
              </a:ext>
            </a:extLst>
          </p:cNvPr>
          <p:cNvSpPr/>
          <p:nvPr/>
        </p:nvSpPr>
        <p:spPr>
          <a:xfrm>
            <a:off x="6357067" y="3307913"/>
            <a:ext cx="838200" cy="46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7842D6-710F-4CEB-962A-43E2FB01B47A}"/>
              </a:ext>
            </a:extLst>
          </p:cNvPr>
          <p:cNvSpPr/>
          <p:nvPr/>
        </p:nvSpPr>
        <p:spPr>
          <a:xfrm>
            <a:off x="7330119" y="3525889"/>
            <a:ext cx="731405" cy="66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oral communication situations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52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Presenting a new idea to your boss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Presenting the idea to donors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Presenting new technical method in a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Presenting the project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602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Presentation Skills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daunting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28" name="Picture 4" descr="7 Ways to Make Your Next Presentation Your Best Yet - Salesforce Canada Blog">
            <a:extLst>
              <a:ext uri="{FF2B5EF4-FFF2-40B4-BE49-F238E27FC236}">
                <a16:creationId xmlns:a16="http://schemas.microsoft.com/office/drawing/2014/main" id="{9DC795AE-B31F-4166-B607-F9D418F3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33519"/>
            <a:ext cx="7010400" cy="366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5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Presentation Skills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75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Preplanning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WHO IS MY AUDIENCE?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WHAT IS MY PURPOSE?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0" cap="all" dirty="0">
                <a:solidFill>
                  <a:srgbClr val="070707"/>
                </a:solidFill>
                <a:effectLst/>
              </a:rPr>
              <a:t>WHERE IS ALL THE EQUIPMENT I NEED?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WHEN AM I ON THE PROGRAM AGENDA?</a:t>
            </a:r>
            <a:endParaRPr lang="en-US" sz="2800" cap="all" dirty="0">
              <a:solidFill>
                <a:srgbClr val="07070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HOW LONG SHOULD I TALK?</a:t>
            </a:r>
          </a:p>
        </p:txBody>
      </p:sp>
    </p:spTree>
    <p:extLst>
      <p:ext uri="{BB962C8B-B14F-4D97-AF65-F5344CB8AC3E}">
        <p14:creationId xmlns:p14="http://schemas.microsoft.com/office/powerpoint/2010/main" val="36420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Presentation Skills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75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Preparing the Verbal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4-S formula for structuring the presentations.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SHORT: Use short sentences, avoid too many details, and do not talk too long.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SIMPLE: Avoid wordy, lengthy phrases.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STRONG: Use active voice and action verbs, not passive voice and “to be” verbs.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SINCERE: Convey empathy, understanding, and respect for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70941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Presentation Skills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75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Preparing Visual Aids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Keep each slide simple, with one concept per slide.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Present data in simple graphs rather than in lists or tables.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Pictures, diagrams, and video simulations all may enhance your presentation. Be sure that all are large enough to be seen by the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 bullet points with important phrases to convey ideas. Avoid complete sentences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Large-size text is best. A font size of preferably no less than 24 points should be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F5A3F-C87A-4332-831B-9F70A772E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3" y="155547"/>
            <a:ext cx="11850754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Presentation Skills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75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Preparing Visual Aids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 high-contrast colors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 a light background and dark print to keep the room brighter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Keep background styles simple and minimize animation</a:t>
            </a:r>
          </a:p>
        </p:txBody>
      </p:sp>
    </p:spTree>
    <p:extLst>
      <p:ext uri="{BB962C8B-B14F-4D97-AF65-F5344CB8AC3E}">
        <p14:creationId xmlns:p14="http://schemas.microsoft.com/office/powerpoint/2010/main" val="327511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Presentation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08ED7-34A2-4950-8369-70DC49C2E96B}"/>
              </a:ext>
            </a:extLst>
          </p:cNvPr>
          <p:cNvSpPr txBox="1"/>
          <p:nvPr/>
        </p:nvSpPr>
        <p:spPr>
          <a:xfrm>
            <a:off x="990600" y="2057400"/>
            <a:ext cx="975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When delivering a presentation, 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Relax!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Speak slowly and clearly, making good eye contact.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When your hands are not busy, drop them to your sides.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Rehearse your presentation out loud multiple times. If possible, have a friend critique.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Arrive early enough to make sure that all technology is present and working, and resolve any problems you may discover.</a:t>
            </a:r>
          </a:p>
        </p:txBody>
      </p:sp>
    </p:spTree>
    <p:extLst>
      <p:ext uri="{BB962C8B-B14F-4D97-AF65-F5344CB8AC3E}">
        <p14:creationId xmlns:p14="http://schemas.microsoft.com/office/powerpoint/2010/main" val="1813589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tf89082059_win32</Template>
  <TotalTime>13445</TotalTime>
  <Words>487</Words>
  <Application>Microsoft Office PowerPoint</Application>
  <PresentationFormat>Widescreen</PresentationFormat>
  <Paragraphs>93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Tw Cen MT</vt:lpstr>
      <vt:lpstr>Tw Cen MT Condensed</vt:lpstr>
      <vt:lpstr>Wingdings 3</vt:lpstr>
      <vt:lpstr>ModernClassicBlock-3</vt:lpstr>
      <vt:lpstr>Engineering Communication  oral Presentation </vt:lpstr>
      <vt:lpstr>Importance of Engineering communication </vt:lpstr>
      <vt:lpstr>Engineering oral communication situations</vt:lpstr>
      <vt:lpstr>Basic Presentation Skills</vt:lpstr>
      <vt:lpstr>Basic Presentation Skills</vt:lpstr>
      <vt:lpstr>Basic Presentation Skills</vt:lpstr>
      <vt:lpstr>Basic Presentation Skills</vt:lpstr>
      <vt:lpstr>Basic Presentation Skills</vt:lpstr>
      <vt:lpstr>Making the Presentation</vt:lpstr>
      <vt:lpstr>Making the Presentation</vt:lpstr>
      <vt:lpstr>Sample Presentations</vt:lpstr>
      <vt:lpstr>Sample Presentations</vt:lpstr>
      <vt:lpstr>Sample Presentations</vt:lpstr>
      <vt:lpstr>Sample Presentations</vt:lpstr>
      <vt:lpstr>Sample Presentations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ENGR 1020: Connections to Engineering &amp; Technology Course Overview</dc:title>
  <dc:creator>Uddin, Mohammad Moin</dc:creator>
  <cp:lastModifiedBy>Uddin, Mohammad Moin</cp:lastModifiedBy>
  <cp:revision>24</cp:revision>
  <dcterms:created xsi:type="dcterms:W3CDTF">2021-08-12T13:58:57Z</dcterms:created>
  <dcterms:modified xsi:type="dcterms:W3CDTF">2024-06-04T19:06:37Z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