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C034E5-A9FC-4F3F-A941-C2B20BBEAB9E}" v="29" dt="2024-10-29T22:09:0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a, Nicholas Sean" userId="e711cf6e-483e-4ed0-b040-b7134d7c9ad0" providerId="ADAL" clId="{82C034E5-A9FC-4F3F-A941-C2B20BBEAB9E}"/>
    <pc:docChg chg="undo custSel modSld">
      <pc:chgData name="Matta, Nicholas Sean" userId="e711cf6e-483e-4ed0-b040-b7134d7c9ad0" providerId="ADAL" clId="{82C034E5-A9FC-4F3F-A941-C2B20BBEAB9E}" dt="2024-10-29T22:09:14.486" v="240"/>
      <pc:docMkLst>
        <pc:docMk/>
      </pc:docMkLst>
      <pc:sldChg chg="addSp modSp mod">
        <pc:chgData name="Matta, Nicholas Sean" userId="e711cf6e-483e-4ed0-b040-b7134d7c9ad0" providerId="ADAL" clId="{82C034E5-A9FC-4F3F-A941-C2B20BBEAB9E}" dt="2024-10-29T21:39:26.669" v="23" actId="1076"/>
        <pc:sldMkLst>
          <pc:docMk/>
          <pc:sldMk cId="2140118201" sldId="256"/>
        </pc:sldMkLst>
        <pc:spChg chg="mod">
          <ac:chgData name="Matta, Nicholas Sean" userId="e711cf6e-483e-4ed0-b040-b7134d7c9ad0" providerId="ADAL" clId="{82C034E5-A9FC-4F3F-A941-C2B20BBEAB9E}" dt="2024-10-29T21:39:20.083" v="21" actId="20577"/>
          <ac:spMkLst>
            <pc:docMk/>
            <pc:sldMk cId="2140118201" sldId="256"/>
            <ac:spMk id="2" creationId="{321BCB45-38FC-A43C-43E3-0A3A3E657357}"/>
          </ac:spMkLst>
        </pc:spChg>
        <pc:spChg chg="add mod">
          <ac:chgData name="Matta, Nicholas Sean" userId="e711cf6e-483e-4ed0-b040-b7134d7c9ad0" providerId="ADAL" clId="{82C034E5-A9FC-4F3F-A941-C2B20BBEAB9E}" dt="2024-10-29T21:39:26.669" v="23" actId="1076"/>
          <ac:spMkLst>
            <pc:docMk/>
            <pc:sldMk cId="2140118201" sldId="256"/>
            <ac:spMk id="5" creationId="{C3514B7E-9C0C-B9F2-A8E4-A705C18007E3}"/>
          </ac:spMkLst>
        </pc:spChg>
      </pc:sldChg>
      <pc:sldChg chg="addSp delSp modSp mod modNotesTx">
        <pc:chgData name="Matta, Nicholas Sean" userId="e711cf6e-483e-4ed0-b040-b7134d7c9ad0" providerId="ADAL" clId="{82C034E5-A9FC-4F3F-A941-C2B20BBEAB9E}" dt="2024-10-29T21:56:37.967" v="60"/>
        <pc:sldMkLst>
          <pc:docMk/>
          <pc:sldMk cId="2498358588" sldId="259"/>
        </pc:sldMkLst>
        <pc:spChg chg="ord">
          <ac:chgData name="Matta, Nicholas Sean" userId="e711cf6e-483e-4ed0-b040-b7134d7c9ad0" providerId="ADAL" clId="{82C034E5-A9FC-4F3F-A941-C2B20BBEAB9E}" dt="2024-10-29T21:55:06.456" v="36" actId="26606"/>
          <ac:spMkLst>
            <pc:docMk/>
            <pc:sldMk cId="2498358588" sldId="259"/>
            <ac:spMk id="3" creationId="{56DA0B0B-B839-D926-5855-414FBE017C93}"/>
          </ac:spMkLst>
        </pc:spChg>
        <pc:picChg chg="del mod">
          <ac:chgData name="Matta, Nicholas Sean" userId="e711cf6e-483e-4ed0-b040-b7134d7c9ad0" providerId="ADAL" clId="{82C034E5-A9FC-4F3F-A941-C2B20BBEAB9E}" dt="2024-10-29T21:55:03.812" v="35" actId="478"/>
          <ac:picMkLst>
            <pc:docMk/>
            <pc:sldMk cId="2498358588" sldId="259"/>
            <ac:picMk id="5" creationId="{5AA590FC-7737-B80A-3146-EC28C4AC533F}"/>
          </ac:picMkLst>
        </pc:picChg>
        <pc:picChg chg="add mod">
          <ac:chgData name="Matta, Nicholas Sean" userId="e711cf6e-483e-4ed0-b040-b7134d7c9ad0" providerId="ADAL" clId="{82C034E5-A9FC-4F3F-A941-C2B20BBEAB9E}" dt="2024-10-29T21:55:14.478" v="38" actId="962"/>
          <ac:picMkLst>
            <pc:docMk/>
            <pc:sldMk cId="2498358588" sldId="259"/>
            <ac:picMk id="6" creationId="{96F268A8-76AB-F28A-BF95-DA33E9267A30}"/>
          </ac:picMkLst>
        </pc:picChg>
      </pc:sldChg>
      <pc:sldChg chg="addSp delSp modSp mod modNotesTx">
        <pc:chgData name="Matta, Nicholas Sean" userId="e711cf6e-483e-4ed0-b040-b7134d7c9ad0" providerId="ADAL" clId="{82C034E5-A9FC-4F3F-A941-C2B20BBEAB9E}" dt="2024-10-29T22:01:19.656" v="91" actId="962"/>
        <pc:sldMkLst>
          <pc:docMk/>
          <pc:sldMk cId="539223782" sldId="260"/>
        </pc:sldMkLst>
        <pc:spChg chg="del">
          <ac:chgData name="Matta, Nicholas Sean" userId="e711cf6e-483e-4ed0-b040-b7134d7c9ad0" providerId="ADAL" clId="{82C034E5-A9FC-4F3F-A941-C2B20BBEAB9E}" dt="2024-10-29T22:01:17.739" v="89" actId="26606"/>
          <ac:spMkLst>
            <pc:docMk/>
            <pc:sldMk cId="539223782" sldId="260"/>
            <ac:spMk id="36" creationId="{6AD30037-67ED-4367-9BE0-45787510BF13}"/>
          </ac:spMkLst>
        </pc:spChg>
        <pc:spChg chg="add">
          <ac:chgData name="Matta, Nicholas Sean" userId="e711cf6e-483e-4ed0-b040-b7134d7c9ad0" providerId="ADAL" clId="{82C034E5-A9FC-4F3F-A941-C2B20BBEAB9E}" dt="2024-10-29T22:01:17.739" v="89" actId="26606"/>
          <ac:spMkLst>
            <pc:docMk/>
            <pc:sldMk cId="539223782" sldId="260"/>
            <ac:spMk id="49" creationId="{6AD30037-67ED-4367-9BE0-45787510BF13}"/>
          </ac:spMkLst>
        </pc:spChg>
        <pc:grpChg chg="del">
          <ac:chgData name="Matta, Nicholas Sean" userId="e711cf6e-483e-4ed0-b040-b7134d7c9ad0" providerId="ADAL" clId="{82C034E5-A9FC-4F3F-A941-C2B20BBEAB9E}" dt="2024-10-29T22:01:17.739" v="89" actId="26606"/>
          <ac:grpSpMkLst>
            <pc:docMk/>
            <pc:sldMk cId="539223782" sldId="260"/>
            <ac:grpSpMk id="38" creationId="{50841A4E-5BC1-44B4-83CF-D524E8AEAD64}"/>
          </ac:grpSpMkLst>
        </pc:grpChg>
        <pc:grpChg chg="add">
          <ac:chgData name="Matta, Nicholas Sean" userId="e711cf6e-483e-4ed0-b040-b7134d7c9ad0" providerId="ADAL" clId="{82C034E5-A9FC-4F3F-A941-C2B20BBEAB9E}" dt="2024-10-29T22:01:17.739" v="89" actId="26606"/>
          <ac:grpSpMkLst>
            <pc:docMk/>
            <pc:sldMk cId="539223782" sldId="260"/>
            <ac:grpSpMk id="51" creationId="{50841A4E-5BC1-44B4-83CF-D524E8AEAD64}"/>
          </ac:grpSpMkLst>
        </pc:grpChg>
        <pc:picChg chg="add del mod">
          <ac:chgData name="Matta, Nicholas Sean" userId="e711cf6e-483e-4ed0-b040-b7134d7c9ad0" providerId="ADAL" clId="{82C034E5-A9FC-4F3F-A941-C2B20BBEAB9E}" dt="2024-10-29T21:46:56.852" v="27" actId="478"/>
          <ac:picMkLst>
            <pc:docMk/>
            <pc:sldMk cId="539223782" sldId="260"/>
            <ac:picMk id="5" creationId="{46471A43-EB67-53A6-9420-32BCAAB1F0CF}"/>
          </ac:picMkLst>
        </pc:picChg>
        <pc:picChg chg="add mod ord">
          <ac:chgData name="Matta, Nicholas Sean" userId="e711cf6e-483e-4ed0-b040-b7134d7c9ad0" providerId="ADAL" clId="{82C034E5-A9FC-4F3F-A941-C2B20BBEAB9E}" dt="2024-10-29T22:01:19.656" v="91" actId="962"/>
          <ac:picMkLst>
            <pc:docMk/>
            <pc:sldMk cId="539223782" sldId="260"/>
            <ac:picMk id="7" creationId="{A0B9907B-EFCE-1974-1E3E-475A818AB648}"/>
          </ac:picMkLst>
        </pc:picChg>
        <pc:picChg chg="del mod">
          <ac:chgData name="Matta, Nicholas Sean" userId="e711cf6e-483e-4ed0-b040-b7134d7c9ad0" providerId="ADAL" clId="{82C034E5-A9FC-4F3F-A941-C2B20BBEAB9E}" dt="2024-10-29T22:00:23.931" v="62" actId="478"/>
          <ac:picMkLst>
            <pc:docMk/>
            <pc:sldMk cId="539223782" sldId="260"/>
            <ac:picMk id="8" creationId="{DFA6E4DF-3CCF-2437-0A6E-B60612A6F38A}"/>
          </ac:picMkLst>
        </pc:picChg>
      </pc:sldChg>
      <pc:sldChg chg="addSp delSp modSp mod modNotesTx">
        <pc:chgData name="Matta, Nicholas Sean" userId="e711cf6e-483e-4ed0-b040-b7134d7c9ad0" providerId="ADAL" clId="{82C034E5-A9FC-4F3F-A941-C2B20BBEAB9E}" dt="2024-10-29T22:03:57.836" v="115"/>
        <pc:sldMkLst>
          <pc:docMk/>
          <pc:sldMk cId="685462692" sldId="261"/>
        </pc:sldMkLst>
        <pc:spChg chg="del">
          <ac:chgData name="Matta, Nicholas Sean" userId="e711cf6e-483e-4ed0-b040-b7134d7c9ad0" providerId="ADAL" clId="{82C034E5-A9FC-4F3F-A941-C2B20BBEAB9E}" dt="2024-10-29T22:03:36.391" v="95" actId="26606"/>
          <ac:spMkLst>
            <pc:docMk/>
            <pc:sldMk cId="685462692" sldId="261"/>
            <ac:spMk id="18" creationId="{2FCD9B94-D70B-4446-85E5-ACD3904289CB}"/>
          </ac:spMkLst>
        </pc:spChg>
        <pc:spChg chg="add">
          <ac:chgData name="Matta, Nicholas Sean" userId="e711cf6e-483e-4ed0-b040-b7134d7c9ad0" providerId="ADAL" clId="{82C034E5-A9FC-4F3F-A941-C2B20BBEAB9E}" dt="2024-10-29T22:03:36.391" v="95" actId="26606"/>
          <ac:spMkLst>
            <pc:docMk/>
            <pc:sldMk cId="685462692" sldId="261"/>
            <ac:spMk id="23" creationId="{2FCD9B94-D70B-4446-85E5-ACD3904289CB}"/>
          </ac:spMkLst>
        </pc:spChg>
        <pc:picChg chg="add mod ord">
          <ac:chgData name="Matta, Nicholas Sean" userId="e711cf6e-483e-4ed0-b040-b7134d7c9ad0" providerId="ADAL" clId="{82C034E5-A9FC-4F3F-A941-C2B20BBEAB9E}" dt="2024-10-29T22:03:36.391" v="95" actId="26606"/>
          <ac:picMkLst>
            <pc:docMk/>
            <pc:sldMk cId="685462692" sldId="261"/>
            <ac:picMk id="5" creationId="{76087825-B2F7-145B-C8B5-FD8AC68C470D}"/>
          </ac:picMkLst>
        </pc:picChg>
        <pc:picChg chg="del">
          <ac:chgData name="Matta, Nicholas Sean" userId="e711cf6e-483e-4ed0-b040-b7134d7c9ad0" providerId="ADAL" clId="{82C034E5-A9FC-4F3F-A941-C2B20BBEAB9E}" dt="2024-10-29T21:59:59.996" v="61" actId="478"/>
          <ac:picMkLst>
            <pc:docMk/>
            <pc:sldMk cId="685462692" sldId="261"/>
            <ac:picMk id="6" creationId="{AE3D1788-FF87-4719-A5FE-34376CC8A7E8}"/>
          </ac:picMkLst>
        </pc:picChg>
        <pc:cxnChg chg="del">
          <ac:chgData name="Matta, Nicholas Sean" userId="e711cf6e-483e-4ed0-b040-b7134d7c9ad0" providerId="ADAL" clId="{82C034E5-A9FC-4F3F-A941-C2B20BBEAB9E}" dt="2024-10-29T22:03:36.391" v="95" actId="26606"/>
          <ac:cxnSpMkLst>
            <pc:docMk/>
            <pc:sldMk cId="685462692" sldId="261"/>
            <ac:cxnSpMk id="17" creationId="{3378FF8B-3743-48E1-88E3-F4CADB3DECE5}"/>
          </ac:cxnSpMkLst>
        </pc:cxnChg>
        <pc:cxnChg chg="add">
          <ac:chgData name="Matta, Nicholas Sean" userId="e711cf6e-483e-4ed0-b040-b7134d7c9ad0" providerId="ADAL" clId="{82C034E5-A9FC-4F3F-A941-C2B20BBEAB9E}" dt="2024-10-29T22:03:36.391" v="95" actId="26606"/>
          <ac:cxnSpMkLst>
            <pc:docMk/>
            <pc:sldMk cId="685462692" sldId="261"/>
            <ac:cxnSpMk id="25" creationId="{3378FF8B-3743-48E1-88E3-F4CADB3DECE5}"/>
          </ac:cxnSpMkLst>
        </pc:cxnChg>
      </pc:sldChg>
      <pc:sldChg chg="modNotesTx">
        <pc:chgData name="Matta, Nicholas Sean" userId="e711cf6e-483e-4ed0-b040-b7134d7c9ad0" providerId="ADAL" clId="{82C034E5-A9FC-4F3F-A941-C2B20BBEAB9E}" dt="2024-10-29T22:04:41.231" v="135"/>
        <pc:sldMkLst>
          <pc:docMk/>
          <pc:sldMk cId="4230143221" sldId="262"/>
        </pc:sldMkLst>
      </pc:sldChg>
      <pc:sldChg chg="addSp delSp modSp mod modNotesTx">
        <pc:chgData name="Matta, Nicholas Sean" userId="e711cf6e-483e-4ed0-b040-b7134d7c9ad0" providerId="ADAL" clId="{82C034E5-A9FC-4F3F-A941-C2B20BBEAB9E}" dt="2024-10-29T22:06:14.516" v="162"/>
        <pc:sldMkLst>
          <pc:docMk/>
          <pc:sldMk cId="3319908946" sldId="263"/>
        </pc:sldMkLst>
        <pc:spChg chg="mod">
          <ac:chgData name="Matta, Nicholas Sean" userId="e711cf6e-483e-4ed0-b040-b7134d7c9ad0" providerId="ADAL" clId="{82C034E5-A9FC-4F3F-A941-C2B20BBEAB9E}" dt="2024-10-29T22:06:05.962" v="140" actId="26606"/>
          <ac:spMkLst>
            <pc:docMk/>
            <pc:sldMk cId="3319908946" sldId="263"/>
            <ac:spMk id="2" creationId="{C983542E-4E54-65A9-BD0E-C94AFC5CADD6}"/>
          </ac:spMkLst>
        </pc:spChg>
        <pc:spChg chg="mod ord">
          <ac:chgData name="Matta, Nicholas Sean" userId="e711cf6e-483e-4ed0-b040-b7134d7c9ad0" providerId="ADAL" clId="{82C034E5-A9FC-4F3F-A941-C2B20BBEAB9E}" dt="2024-10-29T22:06:05.962" v="140" actId="26606"/>
          <ac:spMkLst>
            <pc:docMk/>
            <pc:sldMk cId="3319908946" sldId="263"/>
            <ac:spMk id="3" creationId="{7151846F-81A8-7D8F-ADBA-3BB676FECE32}"/>
          </ac:spMkLst>
        </pc:spChg>
        <pc:picChg chg="add mod">
          <ac:chgData name="Matta, Nicholas Sean" userId="e711cf6e-483e-4ed0-b040-b7134d7c9ad0" providerId="ADAL" clId="{82C034E5-A9FC-4F3F-A941-C2B20BBEAB9E}" dt="2024-10-29T22:06:07.618" v="142" actId="962"/>
          <ac:picMkLst>
            <pc:docMk/>
            <pc:sldMk cId="3319908946" sldId="263"/>
            <ac:picMk id="5" creationId="{64FDD56F-3E04-0DC2-A58C-24BD27342596}"/>
          </ac:picMkLst>
        </pc:picChg>
        <pc:picChg chg="del">
          <ac:chgData name="Matta, Nicholas Sean" userId="e711cf6e-483e-4ed0-b040-b7134d7c9ad0" providerId="ADAL" clId="{82C034E5-A9FC-4F3F-A941-C2B20BBEAB9E}" dt="2024-10-29T22:05:54.043" v="136" actId="478"/>
          <ac:picMkLst>
            <pc:docMk/>
            <pc:sldMk cId="3319908946" sldId="263"/>
            <ac:picMk id="6" creationId="{EDE52E75-BFA0-9ABF-BC57-6363981A00D2}"/>
          </ac:picMkLst>
        </pc:picChg>
      </pc:sldChg>
      <pc:sldChg chg="addSp delSp modSp mod modNotesTx">
        <pc:chgData name="Matta, Nicholas Sean" userId="e711cf6e-483e-4ed0-b040-b7134d7c9ad0" providerId="ADAL" clId="{82C034E5-A9FC-4F3F-A941-C2B20BBEAB9E}" dt="2024-10-29T22:07:44.198" v="195"/>
        <pc:sldMkLst>
          <pc:docMk/>
          <pc:sldMk cId="17394769" sldId="264"/>
        </pc:sldMkLst>
        <pc:spChg chg="mod">
          <ac:chgData name="Matta, Nicholas Sean" userId="e711cf6e-483e-4ed0-b040-b7134d7c9ad0" providerId="ADAL" clId="{82C034E5-A9FC-4F3F-A941-C2B20BBEAB9E}" dt="2024-10-29T22:07:26.331" v="170" actId="26606"/>
          <ac:spMkLst>
            <pc:docMk/>
            <pc:sldMk cId="17394769" sldId="264"/>
            <ac:spMk id="2" creationId="{02E1DA5C-660E-43C6-2C99-6E7CA7182098}"/>
          </ac:spMkLst>
        </pc:spChg>
        <pc:spChg chg="mod ord">
          <ac:chgData name="Matta, Nicholas Sean" userId="e711cf6e-483e-4ed0-b040-b7134d7c9ad0" providerId="ADAL" clId="{82C034E5-A9FC-4F3F-A941-C2B20BBEAB9E}" dt="2024-10-29T22:07:26.340" v="171" actId="26606"/>
          <ac:spMkLst>
            <pc:docMk/>
            <pc:sldMk cId="17394769" sldId="264"/>
            <ac:spMk id="3" creationId="{7643BCEA-5D04-06EE-8EED-CC8C5C2DB589}"/>
          </ac:spMkLst>
        </pc:spChg>
        <pc:spChg chg="add del">
          <ac:chgData name="Matta, Nicholas Sean" userId="e711cf6e-483e-4ed0-b040-b7134d7c9ad0" providerId="ADAL" clId="{82C034E5-A9FC-4F3F-A941-C2B20BBEAB9E}" dt="2024-10-29T22:07:26.340" v="171" actId="26606"/>
          <ac:spMkLst>
            <pc:docMk/>
            <pc:sldMk cId="17394769" sldId="264"/>
            <ac:spMk id="34" creationId="{85428F22-76B3-4107-AADE-3F9EC95FD325}"/>
          </ac:spMkLst>
        </pc:spChg>
        <pc:spChg chg="add del">
          <ac:chgData name="Matta, Nicholas Sean" userId="e711cf6e-483e-4ed0-b040-b7134d7c9ad0" providerId="ADAL" clId="{82C034E5-A9FC-4F3F-A941-C2B20BBEAB9E}" dt="2024-10-29T22:07:24.453" v="168" actId="26606"/>
          <ac:spMkLst>
            <pc:docMk/>
            <pc:sldMk cId="17394769" sldId="264"/>
            <ac:spMk id="51" creationId="{85428F22-76B3-4107-AADE-3F9EC95FD325}"/>
          </ac:spMkLst>
        </pc:spChg>
        <pc:spChg chg="add del">
          <ac:chgData name="Matta, Nicholas Sean" userId="e711cf6e-483e-4ed0-b040-b7134d7c9ad0" providerId="ADAL" clId="{82C034E5-A9FC-4F3F-A941-C2B20BBEAB9E}" dt="2024-10-29T22:07:26.331" v="170" actId="26606"/>
          <ac:spMkLst>
            <pc:docMk/>
            <pc:sldMk cId="17394769" sldId="264"/>
            <ac:spMk id="65" creationId="{6CA4EC59-B8A3-489A-9FB4-AA0699200E65}"/>
          </ac:spMkLst>
        </pc:spChg>
        <pc:spChg chg="add del">
          <ac:chgData name="Matta, Nicholas Sean" userId="e711cf6e-483e-4ed0-b040-b7134d7c9ad0" providerId="ADAL" clId="{82C034E5-A9FC-4F3F-A941-C2B20BBEAB9E}" dt="2024-10-29T22:07:26.331" v="170" actId="26606"/>
          <ac:spMkLst>
            <pc:docMk/>
            <pc:sldMk cId="17394769" sldId="264"/>
            <ac:spMk id="66" creationId="{1143E968-E203-496D-A1AD-2EA10AB3E786}"/>
          </ac:spMkLst>
        </pc:spChg>
        <pc:spChg chg="add">
          <ac:chgData name="Matta, Nicholas Sean" userId="e711cf6e-483e-4ed0-b040-b7134d7c9ad0" providerId="ADAL" clId="{82C034E5-A9FC-4F3F-A941-C2B20BBEAB9E}" dt="2024-10-29T22:07:26.340" v="171" actId="26606"/>
          <ac:spMkLst>
            <pc:docMk/>
            <pc:sldMk cId="17394769" sldId="264"/>
            <ac:spMk id="74" creationId="{85428F22-76B3-4107-AADE-3F9EC95FD325}"/>
          </ac:spMkLst>
        </pc:spChg>
        <pc:grpChg chg="add del">
          <ac:chgData name="Matta, Nicholas Sean" userId="e711cf6e-483e-4ed0-b040-b7134d7c9ad0" providerId="ADAL" clId="{82C034E5-A9FC-4F3F-A941-C2B20BBEAB9E}" dt="2024-10-29T22:07:26.340" v="171" actId="26606"/>
          <ac:grpSpMkLst>
            <pc:docMk/>
            <pc:sldMk cId="17394769" sldId="264"/>
            <ac:grpSpMk id="36" creationId="{5346FBCF-5353-4172-96F5-4B7EB07777C4}"/>
          </ac:grpSpMkLst>
        </pc:grpChg>
        <pc:grpChg chg="add del">
          <ac:chgData name="Matta, Nicholas Sean" userId="e711cf6e-483e-4ed0-b040-b7134d7c9ad0" providerId="ADAL" clId="{82C034E5-A9FC-4F3F-A941-C2B20BBEAB9E}" dt="2024-10-29T22:07:26.340" v="171" actId="26606"/>
          <ac:grpSpMkLst>
            <pc:docMk/>
            <pc:sldMk cId="17394769" sldId="264"/>
            <ac:grpSpMk id="40" creationId="{78326E10-C8CB-487F-A110-F861268DE619}"/>
          </ac:grpSpMkLst>
        </pc:grpChg>
        <pc:grpChg chg="add del">
          <ac:chgData name="Matta, Nicholas Sean" userId="e711cf6e-483e-4ed0-b040-b7134d7c9ad0" providerId="ADAL" clId="{82C034E5-A9FC-4F3F-A941-C2B20BBEAB9E}" dt="2024-10-29T22:07:24.453" v="168" actId="26606"/>
          <ac:grpSpMkLst>
            <pc:docMk/>
            <pc:sldMk cId="17394769" sldId="264"/>
            <ac:grpSpMk id="53" creationId="{5346FBCF-5353-4172-96F5-4B7EB07777C4}"/>
          </ac:grpSpMkLst>
        </pc:grpChg>
        <pc:grpChg chg="add del">
          <ac:chgData name="Matta, Nicholas Sean" userId="e711cf6e-483e-4ed0-b040-b7134d7c9ad0" providerId="ADAL" clId="{82C034E5-A9FC-4F3F-A941-C2B20BBEAB9E}" dt="2024-10-29T22:07:24.453" v="168" actId="26606"/>
          <ac:grpSpMkLst>
            <pc:docMk/>
            <pc:sldMk cId="17394769" sldId="264"/>
            <ac:grpSpMk id="57" creationId="{78326E10-C8CB-487F-A110-F861268DE619}"/>
          </ac:grpSpMkLst>
        </pc:grpChg>
        <pc:grpChg chg="add del">
          <ac:chgData name="Matta, Nicholas Sean" userId="e711cf6e-483e-4ed0-b040-b7134d7c9ad0" providerId="ADAL" clId="{82C034E5-A9FC-4F3F-A941-C2B20BBEAB9E}" dt="2024-10-29T22:07:26.331" v="170" actId="26606"/>
          <ac:grpSpMkLst>
            <pc:docMk/>
            <pc:sldMk cId="17394769" sldId="264"/>
            <ac:grpSpMk id="67" creationId="{FBB3444A-472E-400E-81D0-7CCDEEECC9C3}"/>
          </ac:grpSpMkLst>
        </pc:grpChg>
        <pc:grpChg chg="add">
          <ac:chgData name="Matta, Nicholas Sean" userId="e711cf6e-483e-4ed0-b040-b7134d7c9ad0" providerId="ADAL" clId="{82C034E5-A9FC-4F3F-A941-C2B20BBEAB9E}" dt="2024-10-29T22:07:26.340" v="171" actId="26606"/>
          <ac:grpSpMkLst>
            <pc:docMk/>
            <pc:sldMk cId="17394769" sldId="264"/>
            <ac:grpSpMk id="75" creationId="{5346FBCF-5353-4172-96F5-4B7EB07777C4}"/>
          </ac:grpSpMkLst>
        </pc:grpChg>
        <pc:grpChg chg="add">
          <ac:chgData name="Matta, Nicholas Sean" userId="e711cf6e-483e-4ed0-b040-b7134d7c9ad0" providerId="ADAL" clId="{82C034E5-A9FC-4F3F-A941-C2B20BBEAB9E}" dt="2024-10-29T22:07:26.340" v="171" actId="26606"/>
          <ac:grpSpMkLst>
            <pc:docMk/>
            <pc:sldMk cId="17394769" sldId="264"/>
            <ac:grpSpMk id="76" creationId="{78326E10-C8CB-487F-A110-F861268DE619}"/>
          </ac:grpSpMkLst>
        </pc:grpChg>
        <pc:picChg chg="add mod ord">
          <ac:chgData name="Matta, Nicholas Sean" userId="e711cf6e-483e-4ed0-b040-b7134d7c9ad0" providerId="ADAL" clId="{82C034E5-A9FC-4F3F-A941-C2B20BBEAB9E}" dt="2024-10-29T22:07:34.428" v="173" actId="14100"/>
          <ac:picMkLst>
            <pc:docMk/>
            <pc:sldMk cId="17394769" sldId="264"/>
            <ac:picMk id="5" creationId="{7B0870FB-936D-CBF4-F727-039FE79D0219}"/>
          </ac:picMkLst>
        </pc:picChg>
        <pc:picChg chg="del">
          <ac:chgData name="Matta, Nicholas Sean" userId="e711cf6e-483e-4ed0-b040-b7134d7c9ad0" providerId="ADAL" clId="{82C034E5-A9FC-4F3F-A941-C2B20BBEAB9E}" dt="2024-10-29T22:07:14.263" v="163" actId="478"/>
          <ac:picMkLst>
            <pc:docMk/>
            <pc:sldMk cId="17394769" sldId="264"/>
            <ac:picMk id="6" creationId="{6D8C1DFD-0D73-63DF-6533-B8270B6286DC}"/>
          </ac:picMkLst>
        </pc:picChg>
      </pc:sldChg>
      <pc:sldChg chg="modNotesTx">
        <pc:chgData name="Matta, Nicholas Sean" userId="e711cf6e-483e-4ed0-b040-b7134d7c9ad0" providerId="ADAL" clId="{82C034E5-A9FC-4F3F-A941-C2B20BBEAB9E}" dt="2024-10-29T22:08:06.437" v="215"/>
        <pc:sldMkLst>
          <pc:docMk/>
          <pc:sldMk cId="565091920" sldId="265"/>
        </pc:sldMkLst>
      </pc:sldChg>
      <pc:sldChg chg="addSp delSp modSp mod modNotesTx">
        <pc:chgData name="Matta, Nicholas Sean" userId="e711cf6e-483e-4ed0-b040-b7134d7c9ad0" providerId="ADAL" clId="{82C034E5-A9FC-4F3F-A941-C2B20BBEAB9E}" dt="2024-10-29T22:09:14.486" v="240"/>
        <pc:sldMkLst>
          <pc:docMk/>
          <pc:sldMk cId="2864617157" sldId="266"/>
        </pc:sldMkLst>
        <pc:spChg chg="del">
          <ac:chgData name="Matta, Nicholas Sean" userId="e711cf6e-483e-4ed0-b040-b7134d7c9ad0" providerId="ADAL" clId="{82C034E5-A9FC-4F3F-A941-C2B20BBEAB9E}" dt="2024-10-29T22:09:06.624" v="220" actId="26606"/>
          <ac:spMkLst>
            <pc:docMk/>
            <pc:sldMk cId="2864617157" sldId="266"/>
            <ac:spMk id="42" creationId="{2FCD9B94-D70B-4446-85E5-ACD3904289CB}"/>
          </ac:spMkLst>
        </pc:spChg>
        <pc:spChg chg="add">
          <ac:chgData name="Matta, Nicholas Sean" userId="e711cf6e-483e-4ed0-b040-b7134d7c9ad0" providerId="ADAL" clId="{82C034E5-A9FC-4F3F-A941-C2B20BBEAB9E}" dt="2024-10-29T22:09:06.624" v="220" actId="26606"/>
          <ac:spMkLst>
            <pc:docMk/>
            <pc:sldMk cId="2864617157" sldId="266"/>
            <ac:spMk id="47" creationId="{2FCD9B94-D70B-4446-85E5-ACD3904289CB}"/>
          </ac:spMkLst>
        </pc:spChg>
        <pc:picChg chg="add mod ord">
          <ac:chgData name="Matta, Nicholas Sean" userId="e711cf6e-483e-4ed0-b040-b7134d7c9ad0" providerId="ADAL" clId="{82C034E5-A9FC-4F3F-A941-C2B20BBEAB9E}" dt="2024-10-29T22:09:06.624" v="220" actId="26606"/>
          <ac:picMkLst>
            <pc:docMk/>
            <pc:sldMk cId="2864617157" sldId="266"/>
            <ac:picMk id="5" creationId="{925D9B11-51F4-9157-1B2D-E2A607AD09B3}"/>
          </ac:picMkLst>
        </pc:picChg>
        <pc:picChg chg="del">
          <ac:chgData name="Matta, Nicholas Sean" userId="e711cf6e-483e-4ed0-b040-b7134d7c9ad0" providerId="ADAL" clId="{82C034E5-A9FC-4F3F-A941-C2B20BBEAB9E}" dt="2024-10-29T22:08:57.595" v="216" actId="478"/>
          <ac:picMkLst>
            <pc:docMk/>
            <pc:sldMk cId="2864617157" sldId="266"/>
            <ac:picMk id="8" creationId="{05B5A019-E1B6-4826-B174-476BE343E8CE}"/>
          </ac:picMkLst>
        </pc:picChg>
      </pc:sldChg>
    </pc:docChg>
  </pc:docChgLst>
  <pc:docChgLst>
    <pc:chgData name="Matta, Nicholas Sean" userId="e711cf6e-483e-4ed0-b040-b7134d7c9ad0" providerId="ADAL" clId="{F9A123D5-279D-474D-B4DA-E899664D69AA}"/>
    <pc:docChg chg="undo custSel modSld">
      <pc:chgData name="Matta, Nicholas Sean" userId="e711cf6e-483e-4ed0-b040-b7134d7c9ad0" providerId="ADAL" clId="{F9A123D5-279D-474D-B4DA-E899664D69AA}" dt="2024-10-07T22:03:00.956" v="190" actId="20577"/>
      <pc:docMkLst>
        <pc:docMk/>
      </pc:docMkLst>
      <pc:sldChg chg="modSp mod">
        <pc:chgData name="Matta, Nicholas Sean" userId="e711cf6e-483e-4ed0-b040-b7134d7c9ad0" providerId="ADAL" clId="{F9A123D5-279D-474D-B4DA-E899664D69AA}" dt="2024-10-07T22:01:39.334" v="105" actId="20577"/>
        <pc:sldMkLst>
          <pc:docMk/>
          <pc:sldMk cId="673404526" sldId="257"/>
        </pc:sldMkLst>
        <pc:spChg chg="mod">
          <ac:chgData name="Matta, Nicholas Sean" userId="e711cf6e-483e-4ed0-b040-b7134d7c9ad0" providerId="ADAL" clId="{F9A123D5-279D-474D-B4DA-E899664D69AA}" dt="2024-10-07T22:01:39.334" v="105" actId="20577"/>
          <ac:spMkLst>
            <pc:docMk/>
            <pc:sldMk cId="673404526" sldId="257"/>
            <ac:spMk id="3" creationId="{6B834207-A412-E745-C64B-7C16B9CE87D1}"/>
          </ac:spMkLst>
        </pc:spChg>
      </pc:sldChg>
      <pc:sldChg chg="addSp delSp modSp mod">
        <pc:chgData name="Matta, Nicholas Sean" userId="e711cf6e-483e-4ed0-b040-b7134d7c9ad0" providerId="ADAL" clId="{F9A123D5-279D-474D-B4DA-E899664D69AA}" dt="2024-10-07T21:57:35.636" v="28" actId="26606"/>
        <pc:sldMkLst>
          <pc:docMk/>
          <pc:sldMk cId="2498358588" sldId="259"/>
        </pc:sldMkLst>
        <pc:spChg chg="mod">
          <ac:chgData name="Matta, Nicholas Sean" userId="e711cf6e-483e-4ed0-b040-b7134d7c9ad0" providerId="ADAL" clId="{F9A123D5-279D-474D-B4DA-E899664D69AA}" dt="2024-10-07T21:57:35.636" v="28" actId="26606"/>
          <ac:spMkLst>
            <pc:docMk/>
            <pc:sldMk cId="2498358588" sldId="259"/>
            <ac:spMk id="2" creationId="{9C28705E-6437-5F8D-DBEC-FAB90C9DE117}"/>
          </ac:spMkLst>
        </pc:spChg>
        <pc:spChg chg="mod ord">
          <ac:chgData name="Matta, Nicholas Sean" userId="e711cf6e-483e-4ed0-b040-b7134d7c9ad0" providerId="ADAL" clId="{F9A123D5-279D-474D-B4DA-E899664D69AA}" dt="2024-10-07T21:57:35.636" v="28" actId="26606"/>
          <ac:spMkLst>
            <pc:docMk/>
            <pc:sldMk cId="2498358588" sldId="259"/>
            <ac:spMk id="3" creationId="{56DA0B0B-B839-D926-5855-414FBE017C93}"/>
          </ac:spMkLst>
        </pc:spChg>
        <pc:spChg chg="add del">
          <ac:chgData name="Matta, Nicholas Sean" userId="e711cf6e-483e-4ed0-b040-b7134d7c9ad0" providerId="ADAL" clId="{F9A123D5-279D-474D-B4DA-E899664D69AA}" dt="2024-10-07T21:57:35.636" v="28" actId="26606"/>
          <ac:spMkLst>
            <pc:docMk/>
            <pc:sldMk cId="2498358588" sldId="259"/>
            <ac:spMk id="18" creationId="{DD7EED39-224E-4230-8FD1-B1E1AF6C6E36}"/>
          </ac:spMkLst>
        </pc:spChg>
        <pc:grpChg chg="add del">
          <ac:chgData name="Matta, Nicholas Sean" userId="e711cf6e-483e-4ed0-b040-b7134d7c9ad0" providerId="ADAL" clId="{F9A123D5-279D-474D-B4DA-E899664D69AA}" dt="2024-10-07T21:57:35.636" v="28" actId="26606"/>
          <ac:grpSpMkLst>
            <pc:docMk/>
            <pc:sldMk cId="2498358588" sldId="259"/>
            <ac:grpSpMk id="10" creationId="{A2E861A3-F23C-46B8-A38A-4A22E453D993}"/>
          </ac:grpSpMkLst>
        </pc:grpChg>
        <pc:picChg chg="add mod">
          <ac:chgData name="Matta, Nicholas Sean" userId="e711cf6e-483e-4ed0-b040-b7134d7c9ad0" providerId="ADAL" clId="{F9A123D5-279D-474D-B4DA-E899664D69AA}" dt="2024-10-07T21:57:35.636" v="28" actId="26606"/>
          <ac:picMkLst>
            <pc:docMk/>
            <pc:sldMk cId="2498358588" sldId="259"/>
            <ac:picMk id="5" creationId="{5AA590FC-7737-B80A-3146-EC28C4AC533F}"/>
          </ac:picMkLst>
        </pc:picChg>
        <pc:picChg chg="del">
          <ac:chgData name="Matta, Nicholas Sean" userId="e711cf6e-483e-4ed0-b040-b7134d7c9ad0" providerId="ADAL" clId="{F9A123D5-279D-474D-B4DA-E899664D69AA}" dt="2024-10-07T21:55:18.522" v="0" actId="478"/>
          <ac:picMkLst>
            <pc:docMk/>
            <pc:sldMk cId="2498358588" sldId="259"/>
            <ac:picMk id="6" creationId="{9460A079-A91D-33C7-2A5C-118586C2BF1C}"/>
          </ac:picMkLst>
        </pc:picChg>
      </pc:sldChg>
      <pc:sldChg chg="addSp delSp modSp mod">
        <pc:chgData name="Matta, Nicholas Sean" userId="e711cf6e-483e-4ed0-b040-b7134d7c9ad0" providerId="ADAL" clId="{F9A123D5-279D-474D-B4DA-E899664D69AA}" dt="2024-10-07T21:57:16.575" v="25" actId="26606"/>
        <pc:sldMkLst>
          <pc:docMk/>
          <pc:sldMk cId="539223782" sldId="260"/>
        </pc:sldMkLst>
        <pc:spChg chg="del">
          <ac:chgData name="Matta, Nicholas Sean" userId="e711cf6e-483e-4ed0-b040-b7134d7c9ad0" providerId="ADAL" clId="{F9A123D5-279D-474D-B4DA-E899664D69AA}" dt="2024-10-07T21:55:54.510" v="11" actId="26606"/>
          <ac:spMkLst>
            <pc:docMk/>
            <pc:sldMk cId="539223782" sldId="260"/>
            <ac:spMk id="10" creationId="{6AD30037-67ED-4367-9BE0-45787510BF13}"/>
          </ac:spMkLst>
        </pc:spChg>
        <pc:spChg chg="add del">
          <ac:chgData name="Matta, Nicholas Sean" userId="e711cf6e-483e-4ed0-b040-b7134d7c9ad0" providerId="ADAL" clId="{F9A123D5-279D-474D-B4DA-E899664D69AA}" dt="2024-10-07T21:57:16.575" v="25" actId="26606"/>
          <ac:spMkLst>
            <pc:docMk/>
            <pc:sldMk cId="539223782" sldId="260"/>
            <ac:spMk id="23" creationId="{6AD30037-67ED-4367-9BE0-45787510BF13}"/>
          </ac:spMkLst>
        </pc:spChg>
        <pc:spChg chg="add">
          <ac:chgData name="Matta, Nicholas Sean" userId="e711cf6e-483e-4ed0-b040-b7134d7c9ad0" providerId="ADAL" clId="{F9A123D5-279D-474D-B4DA-E899664D69AA}" dt="2024-10-07T21:57:16.575" v="25" actId="26606"/>
          <ac:spMkLst>
            <pc:docMk/>
            <pc:sldMk cId="539223782" sldId="260"/>
            <ac:spMk id="36" creationId="{6AD30037-67ED-4367-9BE0-45787510BF13}"/>
          </ac:spMkLst>
        </pc:spChg>
        <pc:grpChg chg="del">
          <ac:chgData name="Matta, Nicholas Sean" userId="e711cf6e-483e-4ed0-b040-b7134d7c9ad0" providerId="ADAL" clId="{F9A123D5-279D-474D-B4DA-E899664D69AA}" dt="2024-10-07T21:55:54.510" v="11" actId="26606"/>
          <ac:grpSpMkLst>
            <pc:docMk/>
            <pc:sldMk cId="539223782" sldId="260"/>
            <ac:grpSpMk id="12" creationId="{50841A4E-5BC1-44B4-83CF-D524E8AEAD64}"/>
          </ac:grpSpMkLst>
        </pc:grpChg>
        <pc:grpChg chg="add del">
          <ac:chgData name="Matta, Nicholas Sean" userId="e711cf6e-483e-4ed0-b040-b7134d7c9ad0" providerId="ADAL" clId="{F9A123D5-279D-474D-B4DA-E899664D69AA}" dt="2024-10-07T21:57:16.575" v="25" actId="26606"/>
          <ac:grpSpMkLst>
            <pc:docMk/>
            <pc:sldMk cId="539223782" sldId="260"/>
            <ac:grpSpMk id="25" creationId="{50841A4E-5BC1-44B4-83CF-D524E8AEAD64}"/>
          </ac:grpSpMkLst>
        </pc:grpChg>
        <pc:grpChg chg="add">
          <ac:chgData name="Matta, Nicholas Sean" userId="e711cf6e-483e-4ed0-b040-b7134d7c9ad0" providerId="ADAL" clId="{F9A123D5-279D-474D-B4DA-E899664D69AA}" dt="2024-10-07T21:57:16.575" v="25" actId="26606"/>
          <ac:grpSpMkLst>
            <pc:docMk/>
            <pc:sldMk cId="539223782" sldId="260"/>
            <ac:grpSpMk id="38" creationId="{50841A4E-5BC1-44B4-83CF-D524E8AEAD64}"/>
          </ac:grpSpMkLst>
        </pc:grpChg>
        <pc:picChg chg="del">
          <ac:chgData name="Matta, Nicholas Sean" userId="e711cf6e-483e-4ed0-b040-b7134d7c9ad0" providerId="ADAL" clId="{F9A123D5-279D-474D-B4DA-E899664D69AA}" dt="2024-10-07T21:55:49.134" v="7" actId="478"/>
          <ac:picMkLst>
            <pc:docMk/>
            <pc:sldMk cId="539223782" sldId="260"/>
            <ac:picMk id="5" creationId="{7BBCF162-B0C3-390C-18F9-2DECFD68FA1C}"/>
          </ac:picMkLst>
        </pc:picChg>
        <pc:picChg chg="add del mod ord">
          <ac:chgData name="Matta, Nicholas Sean" userId="e711cf6e-483e-4ed0-b040-b7134d7c9ad0" providerId="ADAL" clId="{F9A123D5-279D-474D-B4DA-E899664D69AA}" dt="2024-10-07T21:57:14.560" v="24" actId="478"/>
          <ac:picMkLst>
            <pc:docMk/>
            <pc:sldMk cId="539223782" sldId="260"/>
            <ac:picMk id="6" creationId="{8DA9B6D8-6B7E-4CB0-B6A1-215B1D235A76}"/>
          </ac:picMkLst>
        </pc:picChg>
        <pc:picChg chg="add mod ord">
          <ac:chgData name="Matta, Nicholas Sean" userId="e711cf6e-483e-4ed0-b040-b7134d7c9ad0" providerId="ADAL" clId="{F9A123D5-279D-474D-B4DA-E899664D69AA}" dt="2024-10-07T21:57:16.575" v="25" actId="26606"/>
          <ac:picMkLst>
            <pc:docMk/>
            <pc:sldMk cId="539223782" sldId="260"/>
            <ac:picMk id="8" creationId="{DFA6E4DF-3CCF-2437-0A6E-B60612A6F38A}"/>
          </ac:picMkLst>
        </pc:picChg>
      </pc:sldChg>
      <pc:sldChg chg="addSp delSp modSp mod setBg">
        <pc:chgData name="Matta, Nicholas Sean" userId="e711cf6e-483e-4ed0-b040-b7134d7c9ad0" providerId="ADAL" clId="{F9A123D5-279D-474D-B4DA-E899664D69AA}" dt="2024-10-07T21:56:37.775" v="20" actId="26606"/>
        <pc:sldMkLst>
          <pc:docMk/>
          <pc:sldMk cId="685462692" sldId="261"/>
        </pc:sldMkLst>
        <pc:spChg chg="mod">
          <ac:chgData name="Matta, Nicholas Sean" userId="e711cf6e-483e-4ed0-b040-b7134d7c9ad0" providerId="ADAL" clId="{F9A123D5-279D-474D-B4DA-E899664D69AA}" dt="2024-10-07T21:56:37.775" v="20" actId="26606"/>
          <ac:spMkLst>
            <pc:docMk/>
            <pc:sldMk cId="685462692" sldId="261"/>
            <ac:spMk id="2" creationId="{346F822D-F9A9-62B7-858C-2E652C58D113}"/>
          </ac:spMkLst>
        </pc:spChg>
        <pc:spChg chg="mod">
          <ac:chgData name="Matta, Nicholas Sean" userId="e711cf6e-483e-4ed0-b040-b7134d7c9ad0" providerId="ADAL" clId="{F9A123D5-279D-474D-B4DA-E899664D69AA}" dt="2024-10-07T21:56:37.775" v="20" actId="26606"/>
          <ac:spMkLst>
            <pc:docMk/>
            <pc:sldMk cId="685462692" sldId="261"/>
            <ac:spMk id="3" creationId="{75F14350-C500-ACF7-149D-4986B1EE826C}"/>
          </ac:spMkLst>
        </pc:spChg>
        <pc:spChg chg="add del">
          <ac:chgData name="Matta, Nicholas Sean" userId="e711cf6e-483e-4ed0-b040-b7134d7c9ad0" providerId="ADAL" clId="{F9A123D5-279D-474D-B4DA-E899664D69AA}" dt="2024-10-07T21:56:37.775" v="20" actId="26606"/>
          <ac:spMkLst>
            <pc:docMk/>
            <pc:sldMk cId="685462692" sldId="261"/>
            <ac:spMk id="10" creationId="{2FCD9B94-D70B-4446-85E5-ACD3904289CB}"/>
          </ac:spMkLst>
        </pc:spChg>
        <pc:spChg chg="add del">
          <ac:chgData name="Matta, Nicholas Sean" userId="e711cf6e-483e-4ed0-b040-b7134d7c9ad0" providerId="ADAL" clId="{F9A123D5-279D-474D-B4DA-E899664D69AA}" dt="2024-10-07T21:56:37.765" v="19" actId="26606"/>
          <ac:spMkLst>
            <pc:docMk/>
            <pc:sldMk cId="685462692" sldId="261"/>
            <ac:spMk id="15" creationId="{2FCD9B94-D70B-4446-85E5-ACD3904289CB}"/>
          </ac:spMkLst>
        </pc:spChg>
        <pc:spChg chg="add">
          <ac:chgData name="Matta, Nicholas Sean" userId="e711cf6e-483e-4ed0-b040-b7134d7c9ad0" providerId="ADAL" clId="{F9A123D5-279D-474D-B4DA-E899664D69AA}" dt="2024-10-07T21:56:37.775" v="20" actId="26606"/>
          <ac:spMkLst>
            <pc:docMk/>
            <pc:sldMk cId="685462692" sldId="261"/>
            <ac:spMk id="18" creationId="{2FCD9B94-D70B-4446-85E5-ACD3904289CB}"/>
          </ac:spMkLst>
        </pc:spChg>
        <pc:picChg chg="del">
          <ac:chgData name="Matta, Nicholas Sean" userId="e711cf6e-483e-4ed0-b040-b7134d7c9ad0" providerId="ADAL" clId="{F9A123D5-279D-474D-B4DA-E899664D69AA}" dt="2024-10-07T21:56:27.089" v="17" actId="478"/>
          <ac:picMkLst>
            <pc:docMk/>
            <pc:sldMk cId="685462692" sldId="261"/>
            <ac:picMk id="5" creationId="{2C3AEA2A-293F-641E-DB5C-A42A02E9D079}"/>
          </ac:picMkLst>
        </pc:picChg>
        <pc:picChg chg="add mod ord">
          <ac:chgData name="Matta, Nicholas Sean" userId="e711cf6e-483e-4ed0-b040-b7134d7c9ad0" providerId="ADAL" clId="{F9A123D5-279D-474D-B4DA-E899664D69AA}" dt="2024-10-07T21:56:37.775" v="20" actId="26606"/>
          <ac:picMkLst>
            <pc:docMk/>
            <pc:sldMk cId="685462692" sldId="261"/>
            <ac:picMk id="6" creationId="{AE3D1788-FF87-4719-A5FE-34376CC8A7E8}"/>
          </ac:picMkLst>
        </pc:picChg>
        <pc:cxnChg chg="add">
          <ac:chgData name="Matta, Nicholas Sean" userId="e711cf6e-483e-4ed0-b040-b7134d7c9ad0" providerId="ADAL" clId="{F9A123D5-279D-474D-B4DA-E899664D69AA}" dt="2024-10-07T21:56:37.775" v="20" actId="26606"/>
          <ac:cxnSpMkLst>
            <pc:docMk/>
            <pc:sldMk cId="685462692" sldId="261"/>
            <ac:cxnSpMk id="17" creationId="{3378FF8B-3743-48E1-88E3-F4CADB3DECE5}"/>
          </ac:cxnSpMkLst>
        </pc:cxnChg>
      </pc:sldChg>
      <pc:sldChg chg="addSp delSp modSp mod">
        <pc:chgData name="Matta, Nicholas Sean" userId="e711cf6e-483e-4ed0-b040-b7134d7c9ad0" providerId="ADAL" clId="{F9A123D5-279D-474D-B4DA-E899664D69AA}" dt="2024-10-07T22:00:48.309" v="77" actId="26606"/>
        <pc:sldMkLst>
          <pc:docMk/>
          <pc:sldMk cId="4230143221" sldId="262"/>
        </pc:sldMkLst>
        <pc:spChg chg="mod">
          <ac:chgData name="Matta, Nicholas Sean" userId="e711cf6e-483e-4ed0-b040-b7134d7c9ad0" providerId="ADAL" clId="{F9A123D5-279D-474D-B4DA-E899664D69AA}" dt="2024-10-07T22:00:48.309" v="77" actId="26606"/>
          <ac:spMkLst>
            <pc:docMk/>
            <pc:sldMk cId="4230143221" sldId="262"/>
            <ac:spMk id="2" creationId="{31F9B900-6093-31C4-BBD3-5407003C4864}"/>
          </ac:spMkLst>
        </pc:spChg>
        <pc:spChg chg="mod">
          <ac:chgData name="Matta, Nicholas Sean" userId="e711cf6e-483e-4ed0-b040-b7134d7c9ad0" providerId="ADAL" clId="{F9A123D5-279D-474D-B4DA-E899664D69AA}" dt="2024-10-07T22:00:48.309" v="77" actId="26606"/>
          <ac:spMkLst>
            <pc:docMk/>
            <pc:sldMk cId="4230143221" sldId="262"/>
            <ac:spMk id="3" creationId="{46D3C948-8815-F15E-E10B-CF76587E2015}"/>
          </ac:spMkLst>
        </pc:spChg>
        <pc:spChg chg="add">
          <ac:chgData name="Matta, Nicholas Sean" userId="e711cf6e-483e-4ed0-b040-b7134d7c9ad0" providerId="ADAL" clId="{F9A123D5-279D-474D-B4DA-E899664D69AA}" dt="2024-10-07T22:00:48.309" v="77" actId="26606"/>
          <ac:spMkLst>
            <pc:docMk/>
            <pc:sldMk cId="4230143221" sldId="262"/>
            <ac:spMk id="19" creationId="{55599FE3-8CCE-4364-9F89-0C11699C4F6A}"/>
          </ac:spMkLst>
        </pc:spChg>
        <pc:grpChg chg="add">
          <ac:chgData name="Matta, Nicholas Sean" userId="e711cf6e-483e-4ed0-b040-b7134d7c9ad0" providerId="ADAL" clId="{F9A123D5-279D-474D-B4DA-E899664D69AA}" dt="2024-10-07T22:00:48.309" v="77" actId="26606"/>
          <ac:grpSpMkLst>
            <pc:docMk/>
            <pc:sldMk cId="4230143221" sldId="262"/>
            <ac:grpSpMk id="11" creationId="{E4C39A5A-6D63-4FAC-B6C2-D37778B97ACD}"/>
          </ac:grpSpMkLst>
        </pc:grpChg>
        <pc:picChg chg="del">
          <ac:chgData name="Matta, Nicholas Sean" userId="e711cf6e-483e-4ed0-b040-b7134d7c9ad0" providerId="ADAL" clId="{F9A123D5-279D-474D-B4DA-E899664D69AA}" dt="2024-10-07T22:00:43.194" v="73" actId="478"/>
          <ac:picMkLst>
            <pc:docMk/>
            <pc:sldMk cId="4230143221" sldId="262"/>
            <ac:picMk id="5" creationId="{D9EFB822-8DF3-699F-25DF-339A8E35AE2B}"/>
          </ac:picMkLst>
        </pc:picChg>
        <pc:picChg chg="add mod">
          <ac:chgData name="Matta, Nicholas Sean" userId="e711cf6e-483e-4ed0-b040-b7134d7c9ad0" providerId="ADAL" clId="{F9A123D5-279D-474D-B4DA-E899664D69AA}" dt="2024-10-07T22:00:48.309" v="77" actId="26606"/>
          <ac:picMkLst>
            <pc:docMk/>
            <pc:sldMk cId="4230143221" sldId="262"/>
            <ac:picMk id="6" creationId="{DB3B7243-A57C-921C-AC98-8BD52B8FA4F4}"/>
          </ac:picMkLst>
        </pc:picChg>
      </pc:sldChg>
      <pc:sldChg chg="addSp delSp modSp mod">
        <pc:chgData name="Matta, Nicholas Sean" userId="e711cf6e-483e-4ed0-b040-b7134d7c9ad0" providerId="ADAL" clId="{F9A123D5-279D-474D-B4DA-E899664D69AA}" dt="2024-10-07T22:03:00.956" v="190" actId="20577"/>
        <pc:sldMkLst>
          <pc:docMk/>
          <pc:sldMk cId="3319908946" sldId="263"/>
        </pc:sldMkLst>
        <pc:spChg chg="mod ord">
          <ac:chgData name="Matta, Nicholas Sean" userId="e711cf6e-483e-4ed0-b040-b7134d7c9ad0" providerId="ADAL" clId="{F9A123D5-279D-474D-B4DA-E899664D69AA}" dt="2024-10-07T22:03:00.956" v="190" actId="20577"/>
          <ac:spMkLst>
            <pc:docMk/>
            <pc:sldMk cId="3319908946" sldId="263"/>
            <ac:spMk id="3" creationId="{7151846F-81A8-7D8F-ADBA-3BB676FECE32}"/>
          </ac:spMkLst>
        </pc:spChg>
        <pc:picChg chg="del">
          <ac:chgData name="Matta, Nicholas Sean" userId="e711cf6e-483e-4ed0-b040-b7134d7c9ad0" providerId="ADAL" clId="{F9A123D5-279D-474D-B4DA-E899664D69AA}" dt="2024-10-07T22:00:59.382" v="78" actId="478"/>
          <ac:picMkLst>
            <pc:docMk/>
            <pc:sldMk cId="3319908946" sldId="263"/>
            <ac:picMk id="5" creationId="{44A217E5-4370-371B-BAD8-9AAD785D9A76}"/>
          </ac:picMkLst>
        </pc:picChg>
        <pc:picChg chg="add mod">
          <ac:chgData name="Matta, Nicholas Sean" userId="e711cf6e-483e-4ed0-b040-b7134d7c9ad0" providerId="ADAL" clId="{F9A123D5-279D-474D-B4DA-E899664D69AA}" dt="2024-10-07T22:01:09.669" v="84" actId="962"/>
          <ac:picMkLst>
            <pc:docMk/>
            <pc:sldMk cId="3319908946" sldId="263"/>
            <ac:picMk id="6" creationId="{EDE52E75-BFA0-9ABF-BC57-6363981A00D2}"/>
          </ac:picMkLst>
        </pc:picChg>
      </pc:sldChg>
      <pc:sldChg chg="addSp delSp modSp mod">
        <pc:chgData name="Matta, Nicholas Sean" userId="e711cf6e-483e-4ed0-b040-b7134d7c9ad0" providerId="ADAL" clId="{F9A123D5-279D-474D-B4DA-E899664D69AA}" dt="2024-10-07T21:58:05.838" v="38" actId="1076"/>
        <pc:sldMkLst>
          <pc:docMk/>
          <pc:sldMk cId="17394769" sldId="264"/>
        </pc:sldMkLst>
        <pc:spChg chg="ord">
          <ac:chgData name="Matta, Nicholas Sean" userId="e711cf6e-483e-4ed0-b040-b7134d7c9ad0" providerId="ADAL" clId="{F9A123D5-279D-474D-B4DA-E899664D69AA}" dt="2024-10-07T21:57:55.192" v="34" actId="26606"/>
          <ac:spMkLst>
            <pc:docMk/>
            <pc:sldMk cId="17394769" sldId="264"/>
            <ac:spMk id="3" creationId="{7643BCEA-5D04-06EE-8EED-CC8C5C2DB589}"/>
          </ac:spMkLst>
        </pc:spChg>
        <pc:spChg chg="del">
          <ac:chgData name="Matta, Nicholas Sean" userId="e711cf6e-483e-4ed0-b040-b7134d7c9ad0" providerId="ADAL" clId="{F9A123D5-279D-474D-B4DA-E899664D69AA}" dt="2024-10-07T21:57:55.192" v="34" actId="26606"/>
          <ac:spMkLst>
            <pc:docMk/>
            <pc:sldMk cId="17394769" sldId="264"/>
            <ac:spMk id="23" creationId="{85428F22-76B3-4107-AADE-3F9EC95FD325}"/>
          </ac:spMkLst>
        </pc:spChg>
        <pc:spChg chg="add">
          <ac:chgData name="Matta, Nicholas Sean" userId="e711cf6e-483e-4ed0-b040-b7134d7c9ad0" providerId="ADAL" clId="{F9A123D5-279D-474D-B4DA-E899664D69AA}" dt="2024-10-07T21:57:55.192" v="34" actId="26606"/>
          <ac:spMkLst>
            <pc:docMk/>
            <pc:sldMk cId="17394769" sldId="264"/>
            <ac:spMk id="34" creationId="{85428F22-76B3-4107-AADE-3F9EC95FD325}"/>
          </ac:spMkLst>
        </pc:spChg>
        <pc:grpChg chg="del">
          <ac:chgData name="Matta, Nicholas Sean" userId="e711cf6e-483e-4ed0-b040-b7134d7c9ad0" providerId="ADAL" clId="{F9A123D5-279D-474D-B4DA-E899664D69AA}" dt="2024-10-07T21:57:55.192" v="34" actId="26606"/>
          <ac:grpSpMkLst>
            <pc:docMk/>
            <pc:sldMk cId="17394769" sldId="264"/>
            <ac:grpSpMk id="24" creationId="{5346FBCF-5353-4172-96F5-4B7EB07777C4}"/>
          </ac:grpSpMkLst>
        </pc:grpChg>
        <pc:grpChg chg="del">
          <ac:chgData name="Matta, Nicholas Sean" userId="e711cf6e-483e-4ed0-b040-b7134d7c9ad0" providerId="ADAL" clId="{F9A123D5-279D-474D-B4DA-E899664D69AA}" dt="2024-10-07T21:57:55.192" v="34" actId="26606"/>
          <ac:grpSpMkLst>
            <pc:docMk/>
            <pc:sldMk cId="17394769" sldId="264"/>
            <ac:grpSpMk id="27" creationId="{78326E10-C8CB-487F-A110-F861268DE619}"/>
          </ac:grpSpMkLst>
        </pc:grpChg>
        <pc:grpChg chg="add">
          <ac:chgData name="Matta, Nicholas Sean" userId="e711cf6e-483e-4ed0-b040-b7134d7c9ad0" providerId="ADAL" clId="{F9A123D5-279D-474D-B4DA-E899664D69AA}" dt="2024-10-07T21:57:55.192" v="34" actId="26606"/>
          <ac:grpSpMkLst>
            <pc:docMk/>
            <pc:sldMk cId="17394769" sldId="264"/>
            <ac:grpSpMk id="36" creationId="{5346FBCF-5353-4172-96F5-4B7EB07777C4}"/>
          </ac:grpSpMkLst>
        </pc:grpChg>
        <pc:grpChg chg="add">
          <ac:chgData name="Matta, Nicholas Sean" userId="e711cf6e-483e-4ed0-b040-b7134d7c9ad0" providerId="ADAL" clId="{F9A123D5-279D-474D-B4DA-E899664D69AA}" dt="2024-10-07T21:57:55.192" v="34" actId="26606"/>
          <ac:grpSpMkLst>
            <pc:docMk/>
            <pc:sldMk cId="17394769" sldId="264"/>
            <ac:grpSpMk id="40" creationId="{78326E10-C8CB-487F-A110-F861268DE619}"/>
          </ac:grpSpMkLst>
        </pc:grpChg>
        <pc:picChg chg="del">
          <ac:chgData name="Matta, Nicholas Sean" userId="e711cf6e-483e-4ed0-b040-b7134d7c9ad0" providerId="ADAL" clId="{F9A123D5-279D-474D-B4DA-E899664D69AA}" dt="2024-10-07T21:57:43.128" v="29" actId="478"/>
          <ac:picMkLst>
            <pc:docMk/>
            <pc:sldMk cId="17394769" sldId="264"/>
            <ac:picMk id="5" creationId="{222EE841-3329-A318-2059-DF2807714E7D}"/>
          </ac:picMkLst>
        </pc:picChg>
        <pc:picChg chg="add mod">
          <ac:chgData name="Matta, Nicholas Sean" userId="e711cf6e-483e-4ed0-b040-b7134d7c9ad0" providerId="ADAL" clId="{F9A123D5-279D-474D-B4DA-E899664D69AA}" dt="2024-10-07T21:58:05.838" v="38" actId="1076"/>
          <ac:picMkLst>
            <pc:docMk/>
            <pc:sldMk cId="17394769" sldId="264"/>
            <ac:picMk id="6" creationId="{6D8C1DFD-0D73-63DF-6533-B8270B6286DC}"/>
          </ac:picMkLst>
        </pc:picChg>
      </pc:sldChg>
      <pc:sldChg chg="addSp delSp modSp mod">
        <pc:chgData name="Matta, Nicholas Sean" userId="e711cf6e-483e-4ed0-b040-b7134d7c9ad0" providerId="ADAL" clId="{F9A123D5-279D-474D-B4DA-E899664D69AA}" dt="2024-10-07T21:58:43.344" v="47" actId="962"/>
        <pc:sldMkLst>
          <pc:docMk/>
          <pc:sldMk cId="565091920" sldId="265"/>
        </pc:sldMkLst>
        <pc:spChg chg="del">
          <ac:chgData name="Matta, Nicholas Sean" userId="e711cf6e-483e-4ed0-b040-b7134d7c9ad0" providerId="ADAL" clId="{F9A123D5-279D-474D-B4DA-E899664D69AA}" dt="2024-10-07T21:58:37.572" v="45" actId="26606"/>
          <ac:spMkLst>
            <pc:docMk/>
            <pc:sldMk cId="565091920" sldId="265"/>
            <ac:spMk id="10" creationId="{6AD30037-67ED-4367-9BE0-45787510BF13}"/>
          </ac:spMkLst>
        </pc:spChg>
        <pc:spChg chg="del">
          <ac:chgData name="Matta, Nicholas Sean" userId="e711cf6e-483e-4ed0-b040-b7134d7c9ad0" providerId="ADAL" clId="{F9A123D5-279D-474D-B4DA-E899664D69AA}" dt="2024-10-07T21:58:37.572" v="45" actId="26606"/>
          <ac:spMkLst>
            <pc:docMk/>
            <pc:sldMk cId="565091920" sldId="265"/>
            <ac:spMk id="12" creationId="{AAAE29C6-F6DD-4D29-805A-6C214EA9C040}"/>
          </ac:spMkLst>
        </pc:spChg>
        <pc:spChg chg="add">
          <ac:chgData name="Matta, Nicholas Sean" userId="e711cf6e-483e-4ed0-b040-b7134d7c9ad0" providerId="ADAL" clId="{F9A123D5-279D-474D-B4DA-E899664D69AA}" dt="2024-10-07T21:58:37.572" v="45" actId="26606"/>
          <ac:spMkLst>
            <pc:docMk/>
            <pc:sldMk cId="565091920" sldId="265"/>
            <ac:spMk id="25" creationId="{6AD30037-67ED-4367-9BE0-45787510BF13}"/>
          </ac:spMkLst>
        </pc:spChg>
        <pc:spChg chg="add">
          <ac:chgData name="Matta, Nicholas Sean" userId="e711cf6e-483e-4ed0-b040-b7134d7c9ad0" providerId="ADAL" clId="{F9A123D5-279D-474D-B4DA-E899664D69AA}" dt="2024-10-07T21:58:37.572" v="45" actId="26606"/>
          <ac:spMkLst>
            <pc:docMk/>
            <pc:sldMk cId="565091920" sldId="265"/>
            <ac:spMk id="27" creationId="{AAAE29C6-F6DD-4D29-805A-6C214EA9C040}"/>
          </ac:spMkLst>
        </pc:spChg>
        <pc:grpChg chg="del">
          <ac:chgData name="Matta, Nicholas Sean" userId="e711cf6e-483e-4ed0-b040-b7134d7c9ad0" providerId="ADAL" clId="{F9A123D5-279D-474D-B4DA-E899664D69AA}" dt="2024-10-07T21:58:37.572" v="45" actId="26606"/>
          <ac:grpSpMkLst>
            <pc:docMk/>
            <pc:sldMk cId="565091920" sldId="265"/>
            <ac:grpSpMk id="14" creationId="{50841A4E-5BC1-44B4-83CF-D524E8AEAD64}"/>
          </ac:grpSpMkLst>
        </pc:grpChg>
        <pc:grpChg chg="add">
          <ac:chgData name="Matta, Nicholas Sean" userId="e711cf6e-483e-4ed0-b040-b7134d7c9ad0" providerId="ADAL" clId="{F9A123D5-279D-474D-B4DA-E899664D69AA}" dt="2024-10-07T21:58:37.572" v="45" actId="26606"/>
          <ac:grpSpMkLst>
            <pc:docMk/>
            <pc:sldMk cId="565091920" sldId="265"/>
            <ac:grpSpMk id="29" creationId="{50841A4E-5BC1-44B4-83CF-D524E8AEAD64}"/>
          </ac:grpSpMkLst>
        </pc:grpChg>
        <pc:picChg chg="del">
          <ac:chgData name="Matta, Nicholas Sean" userId="e711cf6e-483e-4ed0-b040-b7134d7c9ad0" providerId="ADAL" clId="{F9A123D5-279D-474D-B4DA-E899664D69AA}" dt="2024-10-07T21:58:19.191" v="39" actId="478"/>
          <ac:picMkLst>
            <pc:docMk/>
            <pc:sldMk cId="565091920" sldId="265"/>
            <ac:picMk id="5" creationId="{F861C94B-EC4B-CFB6-BBB7-357F4852DF56}"/>
          </ac:picMkLst>
        </pc:picChg>
        <pc:picChg chg="add mod ord">
          <ac:chgData name="Matta, Nicholas Sean" userId="e711cf6e-483e-4ed0-b040-b7134d7c9ad0" providerId="ADAL" clId="{F9A123D5-279D-474D-B4DA-E899664D69AA}" dt="2024-10-07T21:58:43.344" v="47" actId="962"/>
          <ac:picMkLst>
            <pc:docMk/>
            <pc:sldMk cId="565091920" sldId="265"/>
            <ac:picMk id="6" creationId="{00EB6B7B-9D91-EB04-2490-4A20C52A0F89}"/>
          </ac:picMkLst>
        </pc:picChg>
      </pc:sldChg>
      <pc:sldChg chg="addSp delSp modSp mod setBg setClrOvrMap">
        <pc:chgData name="Matta, Nicholas Sean" userId="e711cf6e-483e-4ed0-b040-b7134d7c9ad0" providerId="ADAL" clId="{F9A123D5-279D-474D-B4DA-E899664D69AA}" dt="2024-10-07T22:02:39.513" v="186" actId="20577"/>
        <pc:sldMkLst>
          <pc:docMk/>
          <pc:sldMk cId="2864617157" sldId="266"/>
        </pc:sldMkLst>
        <pc:spChg chg="mod">
          <ac:chgData name="Matta, Nicholas Sean" userId="e711cf6e-483e-4ed0-b040-b7134d7c9ad0" providerId="ADAL" clId="{F9A123D5-279D-474D-B4DA-E899664D69AA}" dt="2024-10-07T22:00:20.571" v="70" actId="26606"/>
          <ac:spMkLst>
            <pc:docMk/>
            <pc:sldMk cId="2864617157" sldId="266"/>
            <ac:spMk id="2" creationId="{0AFDF32E-7ABF-BFE2-32F6-986FF4D3477B}"/>
          </ac:spMkLst>
        </pc:spChg>
        <pc:spChg chg="mod ord">
          <ac:chgData name="Matta, Nicholas Sean" userId="e711cf6e-483e-4ed0-b040-b7134d7c9ad0" providerId="ADAL" clId="{F9A123D5-279D-474D-B4DA-E899664D69AA}" dt="2024-10-07T22:02:39.513" v="186" actId="20577"/>
          <ac:spMkLst>
            <pc:docMk/>
            <pc:sldMk cId="2864617157" sldId="266"/>
            <ac:spMk id="3" creationId="{D0EE3F9C-34DC-1FAB-E2DD-B83DD8B6ECC6}"/>
          </ac:spMkLst>
        </pc:spChg>
        <pc:spChg chg="add del">
          <ac:chgData name="Matta, Nicholas Sean" userId="e711cf6e-483e-4ed0-b040-b7134d7c9ad0" providerId="ADAL" clId="{F9A123D5-279D-474D-B4DA-E899664D69AA}" dt="2024-10-07T22:00:20.571" v="70" actId="26606"/>
          <ac:spMkLst>
            <pc:docMk/>
            <pc:sldMk cId="2864617157" sldId="266"/>
            <ac:spMk id="19" creationId="{55599FE3-8CCE-4364-9F89-0C11699C4F6A}"/>
          </ac:spMkLst>
        </pc:spChg>
        <pc:spChg chg="add del">
          <ac:chgData name="Matta, Nicholas Sean" userId="e711cf6e-483e-4ed0-b040-b7134d7c9ad0" providerId="ADAL" clId="{F9A123D5-279D-474D-B4DA-E899664D69AA}" dt="2024-10-07T21:59:31.896" v="59" actId="26606"/>
          <ac:spMkLst>
            <pc:docMk/>
            <pc:sldMk cId="2864617157" sldId="266"/>
            <ac:spMk id="29" creationId="{55599FE3-8CCE-4364-9F89-0C11699C4F6A}"/>
          </ac:spMkLst>
        </pc:spChg>
        <pc:spChg chg="add del">
          <ac:chgData name="Matta, Nicholas Sean" userId="e711cf6e-483e-4ed0-b040-b7134d7c9ad0" providerId="ADAL" clId="{F9A123D5-279D-474D-B4DA-E899664D69AA}" dt="2024-10-07T22:00:20.485" v="69" actId="26606"/>
          <ac:spMkLst>
            <pc:docMk/>
            <pc:sldMk cId="2864617157" sldId="266"/>
            <ac:spMk id="32" creationId="{6AD30037-67ED-4367-9BE0-45787510BF13}"/>
          </ac:spMkLst>
        </pc:spChg>
        <pc:spChg chg="add">
          <ac:chgData name="Matta, Nicholas Sean" userId="e711cf6e-483e-4ed0-b040-b7134d7c9ad0" providerId="ADAL" clId="{F9A123D5-279D-474D-B4DA-E899664D69AA}" dt="2024-10-07T22:00:20.571" v="70" actId="26606"/>
          <ac:spMkLst>
            <pc:docMk/>
            <pc:sldMk cId="2864617157" sldId="266"/>
            <ac:spMk id="42" creationId="{2FCD9B94-D70B-4446-85E5-ACD3904289CB}"/>
          </ac:spMkLst>
        </pc:spChg>
        <pc:grpChg chg="add del">
          <ac:chgData name="Matta, Nicholas Sean" userId="e711cf6e-483e-4ed0-b040-b7134d7c9ad0" providerId="ADAL" clId="{F9A123D5-279D-474D-B4DA-E899664D69AA}" dt="2024-10-07T21:59:32.586" v="62" actId="26606"/>
          <ac:grpSpMkLst>
            <pc:docMk/>
            <pc:sldMk cId="2864617157" sldId="266"/>
            <ac:grpSpMk id="10" creationId="{CE44BAAA-0355-4DE7-A0FE-B7F21F18A48F}"/>
          </ac:grpSpMkLst>
        </pc:grpChg>
        <pc:grpChg chg="add del">
          <ac:chgData name="Matta, Nicholas Sean" userId="e711cf6e-483e-4ed0-b040-b7134d7c9ad0" providerId="ADAL" clId="{F9A123D5-279D-474D-B4DA-E899664D69AA}" dt="2024-10-07T22:00:20.571" v="70" actId="26606"/>
          <ac:grpSpMkLst>
            <pc:docMk/>
            <pc:sldMk cId="2864617157" sldId="266"/>
            <ac:grpSpMk id="18" creationId="{E4C39A5A-6D63-4FAC-B6C2-D37778B97ACD}"/>
          </ac:grpSpMkLst>
        </pc:grpChg>
        <pc:grpChg chg="add del">
          <ac:chgData name="Matta, Nicholas Sean" userId="e711cf6e-483e-4ed0-b040-b7134d7c9ad0" providerId="ADAL" clId="{F9A123D5-279D-474D-B4DA-E899664D69AA}" dt="2024-10-07T21:59:31.896" v="59" actId="26606"/>
          <ac:grpSpMkLst>
            <pc:docMk/>
            <pc:sldMk cId="2864617157" sldId="266"/>
            <ac:grpSpMk id="21" creationId="{E4C39A5A-6D63-4FAC-B6C2-D37778B97ACD}"/>
          </ac:grpSpMkLst>
        </pc:grpChg>
        <pc:grpChg chg="add del">
          <ac:chgData name="Matta, Nicholas Sean" userId="e711cf6e-483e-4ed0-b040-b7134d7c9ad0" providerId="ADAL" clId="{F9A123D5-279D-474D-B4DA-E899664D69AA}" dt="2024-10-07T22:00:20.485" v="69" actId="26606"/>
          <ac:grpSpMkLst>
            <pc:docMk/>
            <pc:sldMk cId="2864617157" sldId="266"/>
            <ac:grpSpMk id="34" creationId="{50841A4E-5BC1-44B4-83CF-D524E8AEAD64}"/>
          </ac:grpSpMkLst>
        </pc:grpChg>
        <pc:picChg chg="del">
          <ac:chgData name="Matta, Nicholas Sean" userId="e711cf6e-483e-4ed0-b040-b7134d7c9ad0" providerId="ADAL" clId="{F9A123D5-279D-474D-B4DA-E899664D69AA}" dt="2024-10-07T21:58:47.749" v="48" actId="478"/>
          <ac:picMkLst>
            <pc:docMk/>
            <pc:sldMk cId="2864617157" sldId="266"/>
            <ac:picMk id="5" creationId="{207EA8B4-9FCB-794A-645B-F9F1AEB358EF}"/>
          </ac:picMkLst>
        </pc:picChg>
        <pc:picChg chg="add del mod ord">
          <ac:chgData name="Matta, Nicholas Sean" userId="e711cf6e-483e-4ed0-b040-b7134d7c9ad0" providerId="ADAL" clId="{F9A123D5-279D-474D-B4DA-E899664D69AA}" dt="2024-10-07T21:59:43.198" v="64" actId="478"/>
          <ac:picMkLst>
            <pc:docMk/>
            <pc:sldMk cId="2864617157" sldId="266"/>
            <ac:picMk id="6" creationId="{90DF4C40-D1D2-8465-DBFE-68174075410B}"/>
          </ac:picMkLst>
        </pc:picChg>
        <pc:picChg chg="add mod ord">
          <ac:chgData name="Matta, Nicholas Sean" userId="e711cf6e-483e-4ed0-b040-b7134d7c9ad0" providerId="ADAL" clId="{F9A123D5-279D-474D-B4DA-E899664D69AA}" dt="2024-10-07T22:00:22.852" v="72" actId="962"/>
          <ac:picMkLst>
            <pc:docMk/>
            <pc:sldMk cId="2864617157" sldId="266"/>
            <ac:picMk id="8" creationId="{05B5A019-E1B6-4826-B174-476BE343E8C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708E0-881D-4E25-BE98-B3DC4E9FF3F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C26FBD-D14A-47A1-AB0F-49BC827CB8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all protocols and procedures are adhered to when using equipment within the lab.</a:t>
          </a:r>
        </a:p>
      </dgm:t>
    </dgm:pt>
    <dgm:pt modelId="{A7B769F1-660E-41D9-B3B4-800DD474513D}" type="parTrans" cxnId="{2116B47D-1C42-4CE2-A30D-8FDF33DF242C}">
      <dgm:prSet/>
      <dgm:spPr/>
      <dgm:t>
        <a:bodyPr/>
        <a:lstStyle/>
        <a:p>
          <a:endParaRPr lang="en-US"/>
        </a:p>
      </dgm:t>
    </dgm:pt>
    <dgm:pt modelId="{ADB118FA-9725-4964-B5CE-CDF0BA9B4330}" type="sibTrans" cxnId="{2116B47D-1C42-4CE2-A30D-8FDF33DF242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AC8BEF6-95DF-40C3-AE7C-6F604BFAD6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Always wear ANSI-approved safety glasses/goggles or eyeglasses when in the lab.</a:t>
          </a:r>
        </a:p>
      </dgm:t>
    </dgm:pt>
    <dgm:pt modelId="{B545D0D8-514B-4B31-AEC0-879BC7100B7E}" type="parTrans" cxnId="{04EA871E-7D55-468A-82D3-7F67B499A98F}">
      <dgm:prSet/>
      <dgm:spPr/>
      <dgm:t>
        <a:bodyPr/>
        <a:lstStyle/>
        <a:p>
          <a:endParaRPr lang="en-US"/>
        </a:p>
      </dgm:t>
    </dgm:pt>
    <dgm:pt modelId="{7566909F-C262-4C54-ACF0-1332DE6D2723}" type="sibTrans" cxnId="{04EA871E-7D55-468A-82D3-7F67B499A9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53AC16-F2E6-40C2-A4DA-5214DBD71A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They must be worn regardless of whether you are actively performing work, other students/faculty around you may be using equipment.</a:t>
          </a:r>
        </a:p>
      </dgm:t>
    </dgm:pt>
    <dgm:pt modelId="{A26B2777-4A40-49FE-803A-CD49BC3600AD}" type="parTrans" cxnId="{E2CF189C-B3D7-42F1-A934-0FE2C4CD4B42}">
      <dgm:prSet/>
      <dgm:spPr/>
      <dgm:t>
        <a:bodyPr/>
        <a:lstStyle/>
        <a:p>
          <a:endParaRPr lang="en-US"/>
        </a:p>
      </dgm:t>
    </dgm:pt>
    <dgm:pt modelId="{887245EA-33BD-40D9-91AD-839E7F4B8BA6}" type="sibTrans" cxnId="{E2CF189C-B3D7-42F1-A934-0FE2C4CD4B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6C1502-9245-494B-BD80-3B725F2E1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NEVER</a:t>
          </a:r>
          <a:r>
            <a:rPr lang="en-US"/>
            <a:t> leave a machine while it’s on or in operation.</a:t>
          </a:r>
        </a:p>
      </dgm:t>
    </dgm:pt>
    <dgm:pt modelId="{95D685B7-1AD8-40AD-A13D-53DC50DF9EC7}" type="parTrans" cxnId="{69E13419-59ED-4A48-92FF-0EDC63E2DFA5}">
      <dgm:prSet/>
      <dgm:spPr/>
      <dgm:t>
        <a:bodyPr/>
        <a:lstStyle/>
        <a:p>
          <a:endParaRPr lang="en-US"/>
        </a:p>
      </dgm:t>
    </dgm:pt>
    <dgm:pt modelId="{EBD0FE9F-2050-46D6-9B75-CC2D1143AB81}" type="sibTrans" cxnId="{69E13419-59ED-4A48-92FF-0EDC63E2DFA5}">
      <dgm:prSet/>
      <dgm:spPr/>
      <dgm:t>
        <a:bodyPr/>
        <a:lstStyle/>
        <a:p>
          <a:endParaRPr lang="en-US"/>
        </a:p>
      </dgm:t>
    </dgm:pt>
    <dgm:pt modelId="{74935D9F-EC85-4398-8496-77921BD6E370}" type="pres">
      <dgm:prSet presAssocID="{9BC708E0-881D-4E25-BE98-B3DC4E9FF3F2}" presName="root" presStyleCnt="0">
        <dgm:presLayoutVars>
          <dgm:dir/>
          <dgm:resizeHandles val="exact"/>
        </dgm:presLayoutVars>
      </dgm:prSet>
      <dgm:spPr/>
    </dgm:pt>
    <dgm:pt modelId="{979E2A70-6722-417A-836C-03E12ACE9DA5}" type="pres">
      <dgm:prSet presAssocID="{9BC708E0-881D-4E25-BE98-B3DC4E9FF3F2}" presName="container" presStyleCnt="0">
        <dgm:presLayoutVars>
          <dgm:dir/>
          <dgm:resizeHandles val="exact"/>
        </dgm:presLayoutVars>
      </dgm:prSet>
      <dgm:spPr/>
    </dgm:pt>
    <dgm:pt modelId="{3F2AAA3B-5979-48E2-BE52-FB3FAA7C468A}" type="pres">
      <dgm:prSet presAssocID="{E9C26FBD-D14A-47A1-AB0F-49BC827CB8FA}" presName="compNode" presStyleCnt="0"/>
      <dgm:spPr/>
    </dgm:pt>
    <dgm:pt modelId="{1E4847A4-E469-42AF-904B-113958A011F1}" type="pres">
      <dgm:prSet presAssocID="{E9C26FBD-D14A-47A1-AB0F-49BC827CB8FA}" presName="iconBgRect" presStyleLbl="bgShp" presStyleIdx="0" presStyleCnt="4"/>
      <dgm:spPr/>
    </dgm:pt>
    <dgm:pt modelId="{83021AE6-B25C-4A35-A89E-1CCB66F75D66}" type="pres">
      <dgm:prSet presAssocID="{E9C26FBD-D14A-47A1-AB0F-49BC827CB8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3465129C-A7DA-417F-87CD-10344381DE51}" type="pres">
      <dgm:prSet presAssocID="{E9C26FBD-D14A-47A1-AB0F-49BC827CB8FA}" presName="spaceRect" presStyleCnt="0"/>
      <dgm:spPr/>
    </dgm:pt>
    <dgm:pt modelId="{F9D96ADB-416B-4E1D-B342-690733B6B574}" type="pres">
      <dgm:prSet presAssocID="{E9C26FBD-D14A-47A1-AB0F-49BC827CB8FA}" presName="textRect" presStyleLbl="revTx" presStyleIdx="0" presStyleCnt="4">
        <dgm:presLayoutVars>
          <dgm:chMax val="1"/>
          <dgm:chPref val="1"/>
        </dgm:presLayoutVars>
      </dgm:prSet>
      <dgm:spPr/>
    </dgm:pt>
    <dgm:pt modelId="{D53F86AD-28EE-4D30-8445-E484806DC193}" type="pres">
      <dgm:prSet presAssocID="{ADB118FA-9725-4964-B5CE-CDF0BA9B4330}" presName="sibTrans" presStyleLbl="sibTrans2D1" presStyleIdx="0" presStyleCnt="0"/>
      <dgm:spPr/>
    </dgm:pt>
    <dgm:pt modelId="{57EC92B9-DF18-4ABC-8FD0-D1064B879D38}" type="pres">
      <dgm:prSet presAssocID="{8AC8BEF6-95DF-40C3-AE7C-6F604BFAD68C}" presName="compNode" presStyleCnt="0"/>
      <dgm:spPr/>
    </dgm:pt>
    <dgm:pt modelId="{100821E5-A10F-4C0F-A2D4-D65F71322452}" type="pres">
      <dgm:prSet presAssocID="{8AC8BEF6-95DF-40C3-AE7C-6F604BFAD68C}" presName="iconBgRect" presStyleLbl="bgShp" presStyleIdx="1" presStyleCnt="4"/>
      <dgm:spPr/>
    </dgm:pt>
    <dgm:pt modelId="{676C9030-D6DC-4B69-B911-1A66BE3EA28B}" type="pres">
      <dgm:prSet presAssocID="{8AC8BEF6-95DF-40C3-AE7C-6F604BFAD6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E8B8C5B5-E4EB-4209-A7A2-3110EAD2C928}" type="pres">
      <dgm:prSet presAssocID="{8AC8BEF6-95DF-40C3-AE7C-6F604BFAD68C}" presName="spaceRect" presStyleCnt="0"/>
      <dgm:spPr/>
    </dgm:pt>
    <dgm:pt modelId="{510E6E18-5FA6-43B2-A290-6271E1015A47}" type="pres">
      <dgm:prSet presAssocID="{8AC8BEF6-95DF-40C3-AE7C-6F604BFAD68C}" presName="textRect" presStyleLbl="revTx" presStyleIdx="1" presStyleCnt="4">
        <dgm:presLayoutVars>
          <dgm:chMax val="1"/>
          <dgm:chPref val="1"/>
        </dgm:presLayoutVars>
      </dgm:prSet>
      <dgm:spPr/>
    </dgm:pt>
    <dgm:pt modelId="{1DBF5611-084E-4057-8C72-FA35D70B928A}" type="pres">
      <dgm:prSet presAssocID="{7566909F-C262-4C54-ACF0-1332DE6D2723}" presName="sibTrans" presStyleLbl="sibTrans2D1" presStyleIdx="0" presStyleCnt="0"/>
      <dgm:spPr/>
    </dgm:pt>
    <dgm:pt modelId="{1EE1AC84-5FC6-4574-B238-77920162F2B0}" type="pres">
      <dgm:prSet presAssocID="{1C53AC16-F2E6-40C2-A4DA-5214DBD71AFD}" presName="compNode" presStyleCnt="0"/>
      <dgm:spPr/>
    </dgm:pt>
    <dgm:pt modelId="{CF07EDDE-52E2-496F-9299-3C8B144F6EF8}" type="pres">
      <dgm:prSet presAssocID="{1C53AC16-F2E6-40C2-A4DA-5214DBD71AFD}" presName="iconBgRect" presStyleLbl="bgShp" presStyleIdx="2" presStyleCnt="4"/>
      <dgm:spPr/>
    </dgm:pt>
    <dgm:pt modelId="{7A2514F3-1063-46ED-9EAF-DCCE26292AA0}" type="pres">
      <dgm:prSet presAssocID="{1C53AC16-F2E6-40C2-A4DA-5214DBD71A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4348602-5D81-4AD2-8CF1-EABD04002F93}" type="pres">
      <dgm:prSet presAssocID="{1C53AC16-F2E6-40C2-A4DA-5214DBD71AFD}" presName="spaceRect" presStyleCnt="0"/>
      <dgm:spPr/>
    </dgm:pt>
    <dgm:pt modelId="{60DB5116-58B0-40FF-9BDD-771E6769DC4F}" type="pres">
      <dgm:prSet presAssocID="{1C53AC16-F2E6-40C2-A4DA-5214DBD71AFD}" presName="textRect" presStyleLbl="revTx" presStyleIdx="2" presStyleCnt="4">
        <dgm:presLayoutVars>
          <dgm:chMax val="1"/>
          <dgm:chPref val="1"/>
        </dgm:presLayoutVars>
      </dgm:prSet>
      <dgm:spPr/>
    </dgm:pt>
    <dgm:pt modelId="{A338BE55-656F-4A7E-909B-3365BFA3E0C7}" type="pres">
      <dgm:prSet presAssocID="{887245EA-33BD-40D9-91AD-839E7F4B8BA6}" presName="sibTrans" presStyleLbl="sibTrans2D1" presStyleIdx="0" presStyleCnt="0"/>
      <dgm:spPr/>
    </dgm:pt>
    <dgm:pt modelId="{B16E0A52-9E1C-45C1-889A-4EA639E276E1}" type="pres">
      <dgm:prSet presAssocID="{C06C1502-9245-494B-BD80-3B725F2E1675}" presName="compNode" presStyleCnt="0"/>
      <dgm:spPr/>
    </dgm:pt>
    <dgm:pt modelId="{2116362D-5EBB-4830-91D6-06BAB959A377}" type="pres">
      <dgm:prSet presAssocID="{C06C1502-9245-494B-BD80-3B725F2E1675}" presName="iconBgRect" presStyleLbl="bgShp" presStyleIdx="3" presStyleCnt="4"/>
      <dgm:spPr/>
    </dgm:pt>
    <dgm:pt modelId="{6D157AE9-AA1D-4B3D-BB9F-6FEA88B57F2D}" type="pres">
      <dgm:prSet presAssocID="{C06C1502-9245-494B-BD80-3B725F2E16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t"/>
        </a:ext>
      </dgm:extLst>
    </dgm:pt>
    <dgm:pt modelId="{21BB3ADB-585E-486C-9AA8-C83A55DB862B}" type="pres">
      <dgm:prSet presAssocID="{C06C1502-9245-494B-BD80-3B725F2E1675}" presName="spaceRect" presStyleCnt="0"/>
      <dgm:spPr/>
    </dgm:pt>
    <dgm:pt modelId="{C7EBF842-C3C0-4C02-87D7-656A354A1B88}" type="pres">
      <dgm:prSet presAssocID="{C06C1502-9245-494B-BD80-3B725F2E16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9E13419-59ED-4A48-92FF-0EDC63E2DFA5}" srcId="{9BC708E0-881D-4E25-BE98-B3DC4E9FF3F2}" destId="{C06C1502-9245-494B-BD80-3B725F2E1675}" srcOrd="3" destOrd="0" parTransId="{95D685B7-1AD8-40AD-A13D-53DC50DF9EC7}" sibTransId="{EBD0FE9F-2050-46D6-9B75-CC2D1143AB81}"/>
    <dgm:cxn modelId="{04EA871E-7D55-468A-82D3-7F67B499A98F}" srcId="{9BC708E0-881D-4E25-BE98-B3DC4E9FF3F2}" destId="{8AC8BEF6-95DF-40C3-AE7C-6F604BFAD68C}" srcOrd="1" destOrd="0" parTransId="{B545D0D8-514B-4B31-AEC0-879BC7100B7E}" sibTransId="{7566909F-C262-4C54-ACF0-1332DE6D2723}"/>
    <dgm:cxn modelId="{60E7617C-831F-46A3-B60F-95DF31043E16}" type="presOf" srcId="{E9C26FBD-D14A-47A1-AB0F-49BC827CB8FA}" destId="{F9D96ADB-416B-4E1D-B342-690733B6B574}" srcOrd="0" destOrd="0" presId="urn:microsoft.com/office/officeart/2018/2/layout/IconCircleList"/>
    <dgm:cxn modelId="{2116B47D-1C42-4CE2-A30D-8FDF33DF242C}" srcId="{9BC708E0-881D-4E25-BE98-B3DC4E9FF3F2}" destId="{E9C26FBD-D14A-47A1-AB0F-49BC827CB8FA}" srcOrd="0" destOrd="0" parTransId="{A7B769F1-660E-41D9-B3B4-800DD474513D}" sibTransId="{ADB118FA-9725-4964-B5CE-CDF0BA9B4330}"/>
    <dgm:cxn modelId="{E2CF189C-B3D7-42F1-A934-0FE2C4CD4B42}" srcId="{9BC708E0-881D-4E25-BE98-B3DC4E9FF3F2}" destId="{1C53AC16-F2E6-40C2-A4DA-5214DBD71AFD}" srcOrd="2" destOrd="0" parTransId="{A26B2777-4A40-49FE-803A-CD49BC3600AD}" sibTransId="{887245EA-33BD-40D9-91AD-839E7F4B8BA6}"/>
    <dgm:cxn modelId="{9AA3A89D-5A9F-497F-B6EF-CAA92F82F6FF}" type="presOf" srcId="{8AC8BEF6-95DF-40C3-AE7C-6F604BFAD68C}" destId="{510E6E18-5FA6-43B2-A290-6271E1015A47}" srcOrd="0" destOrd="0" presId="urn:microsoft.com/office/officeart/2018/2/layout/IconCircleList"/>
    <dgm:cxn modelId="{49C16EC8-6D5B-41F4-ADE5-65F0BA1D56D9}" type="presOf" srcId="{ADB118FA-9725-4964-B5CE-CDF0BA9B4330}" destId="{D53F86AD-28EE-4D30-8445-E484806DC193}" srcOrd="0" destOrd="0" presId="urn:microsoft.com/office/officeart/2018/2/layout/IconCircleList"/>
    <dgm:cxn modelId="{585D92ED-3748-4B09-818B-64FFCD068C5D}" type="presOf" srcId="{887245EA-33BD-40D9-91AD-839E7F4B8BA6}" destId="{A338BE55-656F-4A7E-909B-3365BFA3E0C7}" srcOrd="0" destOrd="0" presId="urn:microsoft.com/office/officeart/2018/2/layout/IconCircleList"/>
    <dgm:cxn modelId="{29CD2EF0-666C-4D96-9721-51A7DC7305C9}" type="presOf" srcId="{7566909F-C262-4C54-ACF0-1332DE6D2723}" destId="{1DBF5611-084E-4057-8C72-FA35D70B928A}" srcOrd="0" destOrd="0" presId="urn:microsoft.com/office/officeart/2018/2/layout/IconCircleList"/>
    <dgm:cxn modelId="{921819F1-5540-4922-B750-1E2A7492460F}" type="presOf" srcId="{C06C1502-9245-494B-BD80-3B725F2E1675}" destId="{C7EBF842-C3C0-4C02-87D7-656A354A1B88}" srcOrd="0" destOrd="0" presId="urn:microsoft.com/office/officeart/2018/2/layout/IconCircleList"/>
    <dgm:cxn modelId="{459B4BF5-5A0F-4230-B260-7BAE58CE5953}" type="presOf" srcId="{9BC708E0-881D-4E25-BE98-B3DC4E9FF3F2}" destId="{74935D9F-EC85-4398-8496-77921BD6E370}" srcOrd="0" destOrd="0" presId="urn:microsoft.com/office/officeart/2018/2/layout/IconCircleList"/>
    <dgm:cxn modelId="{BAD6E9F5-B887-45CD-90D9-0F79EBA24083}" type="presOf" srcId="{1C53AC16-F2E6-40C2-A4DA-5214DBD71AFD}" destId="{60DB5116-58B0-40FF-9BDD-771E6769DC4F}" srcOrd="0" destOrd="0" presId="urn:microsoft.com/office/officeart/2018/2/layout/IconCircleList"/>
    <dgm:cxn modelId="{A09CDA7D-EF0E-4862-8C31-48C8E871CC88}" type="presParOf" srcId="{74935D9F-EC85-4398-8496-77921BD6E370}" destId="{979E2A70-6722-417A-836C-03E12ACE9DA5}" srcOrd="0" destOrd="0" presId="urn:microsoft.com/office/officeart/2018/2/layout/IconCircleList"/>
    <dgm:cxn modelId="{B7FF0A90-22BC-48AE-A63C-C0680F3E5E16}" type="presParOf" srcId="{979E2A70-6722-417A-836C-03E12ACE9DA5}" destId="{3F2AAA3B-5979-48E2-BE52-FB3FAA7C468A}" srcOrd="0" destOrd="0" presId="urn:microsoft.com/office/officeart/2018/2/layout/IconCircleList"/>
    <dgm:cxn modelId="{3A6EAD93-860A-4590-8364-9DCF2C8A7CA0}" type="presParOf" srcId="{3F2AAA3B-5979-48E2-BE52-FB3FAA7C468A}" destId="{1E4847A4-E469-42AF-904B-113958A011F1}" srcOrd="0" destOrd="0" presId="urn:microsoft.com/office/officeart/2018/2/layout/IconCircleList"/>
    <dgm:cxn modelId="{7ACE9452-3F29-4E53-A3B0-0B9C572A5F16}" type="presParOf" srcId="{3F2AAA3B-5979-48E2-BE52-FB3FAA7C468A}" destId="{83021AE6-B25C-4A35-A89E-1CCB66F75D66}" srcOrd="1" destOrd="0" presId="urn:microsoft.com/office/officeart/2018/2/layout/IconCircleList"/>
    <dgm:cxn modelId="{99FB2CE3-2FE1-476D-9411-EFFE86763027}" type="presParOf" srcId="{3F2AAA3B-5979-48E2-BE52-FB3FAA7C468A}" destId="{3465129C-A7DA-417F-87CD-10344381DE51}" srcOrd="2" destOrd="0" presId="urn:microsoft.com/office/officeart/2018/2/layout/IconCircleList"/>
    <dgm:cxn modelId="{87EBC750-9F01-4BA8-A67C-BFD02BA0C561}" type="presParOf" srcId="{3F2AAA3B-5979-48E2-BE52-FB3FAA7C468A}" destId="{F9D96ADB-416B-4E1D-B342-690733B6B574}" srcOrd="3" destOrd="0" presId="urn:microsoft.com/office/officeart/2018/2/layout/IconCircleList"/>
    <dgm:cxn modelId="{7F3B46FE-EF8B-4D30-9BC9-FDED9BB29ECB}" type="presParOf" srcId="{979E2A70-6722-417A-836C-03E12ACE9DA5}" destId="{D53F86AD-28EE-4D30-8445-E484806DC193}" srcOrd="1" destOrd="0" presId="urn:microsoft.com/office/officeart/2018/2/layout/IconCircleList"/>
    <dgm:cxn modelId="{510EDA28-2981-4A39-A06F-D22EE26E0F63}" type="presParOf" srcId="{979E2A70-6722-417A-836C-03E12ACE9DA5}" destId="{57EC92B9-DF18-4ABC-8FD0-D1064B879D38}" srcOrd="2" destOrd="0" presId="urn:microsoft.com/office/officeart/2018/2/layout/IconCircleList"/>
    <dgm:cxn modelId="{4E0B0E8B-BCBC-4519-9605-CB7647D01253}" type="presParOf" srcId="{57EC92B9-DF18-4ABC-8FD0-D1064B879D38}" destId="{100821E5-A10F-4C0F-A2D4-D65F71322452}" srcOrd="0" destOrd="0" presId="urn:microsoft.com/office/officeart/2018/2/layout/IconCircleList"/>
    <dgm:cxn modelId="{F40EA435-2839-4B19-8F49-F835AE5CBBB2}" type="presParOf" srcId="{57EC92B9-DF18-4ABC-8FD0-D1064B879D38}" destId="{676C9030-D6DC-4B69-B911-1A66BE3EA28B}" srcOrd="1" destOrd="0" presId="urn:microsoft.com/office/officeart/2018/2/layout/IconCircleList"/>
    <dgm:cxn modelId="{1A3CD8B8-ABDF-4D9C-A90D-572A0EC0EFB1}" type="presParOf" srcId="{57EC92B9-DF18-4ABC-8FD0-D1064B879D38}" destId="{E8B8C5B5-E4EB-4209-A7A2-3110EAD2C928}" srcOrd="2" destOrd="0" presId="urn:microsoft.com/office/officeart/2018/2/layout/IconCircleList"/>
    <dgm:cxn modelId="{9FCCB193-D948-4C53-AAF4-0834774C65DE}" type="presParOf" srcId="{57EC92B9-DF18-4ABC-8FD0-D1064B879D38}" destId="{510E6E18-5FA6-43B2-A290-6271E1015A47}" srcOrd="3" destOrd="0" presId="urn:microsoft.com/office/officeart/2018/2/layout/IconCircleList"/>
    <dgm:cxn modelId="{DE1629F6-50B5-465D-8999-1D4C5633ABC0}" type="presParOf" srcId="{979E2A70-6722-417A-836C-03E12ACE9DA5}" destId="{1DBF5611-084E-4057-8C72-FA35D70B928A}" srcOrd="3" destOrd="0" presId="urn:microsoft.com/office/officeart/2018/2/layout/IconCircleList"/>
    <dgm:cxn modelId="{0350626A-56DB-4ECB-A8E3-69CCAF754B12}" type="presParOf" srcId="{979E2A70-6722-417A-836C-03E12ACE9DA5}" destId="{1EE1AC84-5FC6-4574-B238-77920162F2B0}" srcOrd="4" destOrd="0" presId="urn:microsoft.com/office/officeart/2018/2/layout/IconCircleList"/>
    <dgm:cxn modelId="{369417C2-4D44-451A-831B-311B5794E8D3}" type="presParOf" srcId="{1EE1AC84-5FC6-4574-B238-77920162F2B0}" destId="{CF07EDDE-52E2-496F-9299-3C8B144F6EF8}" srcOrd="0" destOrd="0" presId="urn:microsoft.com/office/officeart/2018/2/layout/IconCircleList"/>
    <dgm:cxn modelId="{7D8C8224-1408-4839-BA57-95B0405FD157}" type="presParOf" srcId="{1EE1AC84-5FC6-4574-B238-77920162F2B0}" destId="{7A2514F3-1063-46ED-9EAF-DCCE26292AA0}" srcOrd="1" destOrd="0" presId="urn:microsoft.com/office/officeart/2018/2/layout/IconCircleList"/>
    <dgm:cxn modelId="{C540A680-D8F1-4D95-92F2-AD7150615751}" type="presParOf" srcId="{1EE1AC84-5FC6-4574-B238-77920162F2B0}" destId="{A4348602-5D81-4AD2-8CF1-EABD04002F93}" srcOrd="2" destOrd="0" presId="urn:microsoft.com/office/officeart/2018/2/layout/IconCircleList"/>
    <dgm:cxn modelId="{99A90CAB-A433-4A0F-A63D-829E0EFC3574}" type="presParOf" srcId="{1EE1AC84-5FC6-4574-B238-77920162F2B0}" destId="{60DB5116-58B0-40FF-9BDD-771E6769DC4F}" srcOrd="3" destOrd="0" presId="urn:microsoft.com/office/officeart/2018/2/layout/IconCircleList"/>
    <dgm:cxn modelId="{66BC8D48-0C81-4590-8122-317716C9FE00}" type="presParOf" srcId="{979E2A70-6722-417A-836C-03E12ACE9DA5}" destId="{A338BE55-656F-4A7E-909B-3365BFA3E0C7}" srcOrd="5" destOrd="0" presId="urn:microsoft.com/office/officeart/2018/2/layout/IconCircleList"/>
    <dgm:cxn modelId="{CD4F47D9-7E38-46DB-94B4-AE61B5D3EF79}" type="presParOf" srcId="{979E2A70-6722-417A-836C-03E12ACE9DA5}" destId="{B16E0A52-9E1C-45C1-889A-4EA639E276E1}" srcOrd="6" destOrd="0" presId="urn:microsoft.com/office/officeart/2018/2/layout/IconCircleList"/>
    <dgm:cxn modelId="{E6919D42-14DE-4A49-AF0F-FA93DD2DC4F1}" type="presParOf" srcId="{B16E0A52-9E1C-45C1-889A-4EA639E276E1}" destId="{2116362D-5EBB-4830-91D6-06BAB959A377}" srcOrd="0" destOrd="0" presId="urn:microsoft.com/office/officeart/2018/2/layout/IconCircleList"/>
    <dgm:cxn modelId="{F1F443F6-DF0B-49AA-995B-25229283F020}" type="presParOf" srcId="{B16E0A52-9E1C-45C1-889A-4EA639E276E1}" destId="{6D157AE9-AA1D-4B3D-BB9F-6FEA88B57F2D}" srcOrd="1" destOrd="0" presId="urn:microsoft.com/office/officeart/2018/2/layout/IconCircleList"/>
    <dgm:cxn modelId="{FA5FF4C5-DB43-4D58-B538-2D4D29DF13FF}" type="presParOf" srcId="{B16E0A52-9E1C-45C1-889A-4EA639E276E1}" destId="{21BB3ADB-585E-486C-9AA8-C83A55DB862B}" srcOrd="2" destOrd="0" presId="urn:microsoft.com/office/officeart/2018/2/layout/IconCircleList"/>
    <dgm:cxn modelId="{DD0AB15C-42C2-40FE-8AC8-DAC13F01B38A}" type="presParOf" srcId="{B16E0A52-9E1C-45C1-889A-4EA639E276E1}" destId="{C7EBF842-C3C0-4C02-87D7-656A354A1B8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847A4-E469-42AF-904B-113958A011F1}">
      <dsp:nvSpPr>
        <dsp:cNvPr id="0" name=""/>
        <dsp:cNvSpPr/>
      </dsp:nvSpPr>
      <dsp:spPr>
        <a:xfrm>
          <a:off x="128097" y="4106"/>
          <a:ext cx="1292437" cy="1292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21AE6-B25C-4A35-A89E-1CCB66F75D66}">
      <dsp:nvSpPr>
        <dsp:cNvPr id="0" name=""/>
        <dsp:cNvSpPr/>
      </dsp:nvSpPr>
      <dsp:spPr>
        <a:xfrm>
          <a:off x="399509" y="275517"/>
          <a:ext cx="749613" cy="749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96ADB-416B-4E1D-B342-690733B6B574}">
      <dsp:nvSpPr>
        <dsp:cNvPr id="0" name=""/>
        <dsp:cNvSpPr/>
      </dsp:nvSpPr>
      <dsp:spPr>
        <a:xfrm>
          <a:off x="1697485" y="4106"/>
          <a:ext cx="3046459" cy="129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Ensure all protocols and procedures are adhered to when using equipment within the lab.</a:t>
          </a:r>
        </a:p>
      </dsp:txBody>
      <dsp:txXfrm>
        <a:off x="1697485" y="4106"/>
        <a:ext cx="3046459" cy="1292437"/>
      </dsp:txXfrm>
    </dsp:sp>
    <dsp:sp modelId="{100821E5-A10F-4C0F-A2D4-D65F71322452}">
      <dsp:nvSpPr>
        <dsp:cNvPr id="0" name=""/>
        <dsp:cNvSpPr/>
      </dsp:nvSpPr>
      <dsp:spPr>
        <a:xfrm>
          <a:off x="5274767" y="4106"/>
          <a:ext cx="1292437" cy="1292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C9030-D6DC-4B69-B911-1A66BE3EA28B}">
      <dsp:nvSpPr>
        <dsp:cNvPr id="0" name=""/>
        <dsp:cNvSpPr/>
      </dsp:nvSpPr>
      <dsp:spPr>
        <a:xfrm>
          <a:off x="5546179" y="275517"/>
          <a:ext cx="749613" cy="749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E6E18-5FA6-43B2-A290-6271E1015A47}">
      <dsp:nvSpPr>
        <dsp:cNvPr id="0" name=""/>
        <dsp:cNvSpPr/>
      </dsp:nvSpPr>
      <dsp:spPr>
        <a:xfrm>
          <a:off x="6844156" y="4106"/>
          <a:ext cx="3046459" cy="129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Always wear ANSI-approved safety glasses/goggles or eyeglasses when in the lab.</a:t>
          </a:r>
        </a:p>
      </dsp:txBody>
      <dsp:txXfrm>
        <a:off x="6844156" y="4106"/>
        <a:ext cx="3046459" cy="1292437"/>
      </dsp:txXfrm>
    </dsp:sp>
    <dsp:sp modelId="{CF07EDDE-52E2-496F-9299-3C8B144F6EF8}">
      <dsp:nvSpPr>
        <dsp:cNvPr id="0" name=""/>
        <dsp:cNvSpPr/>
      </dsp:nvSpPr>
      <dsp:spPr>
        <a:xfrm>
          <a:off x="128097" y="1827657"/>
          <a:ext cx="1292437" cy="1292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514F3-1063-46ED-9EAF-DCCE26292AA0}">
      <dsp:nvSpPr>
        <dsp:cNvPr id="0" name=""/>
        <dsp:cNvSpPr/>
      </dsp:nvSpPr>
      <dsp:spPr>
        <a:xfrm>
          <a:off x="399509" y="2099069"/>
          <a:ext cx="749613" cy="749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5116-58B0-40FF-9BDD-771E6769DC4F}">
      <dsp:nvSpPr>
        <dsp:cNvPr id="0" name=""/>
        <dsp:cNvSpPr/>
      </dsp:nvSpPr>
      <dsp:spPr>
        <a:xfrm>
          <a:off x="1697485" y="1827657"/>
          <a:ext cx="3046459" cy="129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They must be worn regardless of whether you are actively performing work, other students/faculty around you may be using equipment.</a:t>
          </a:r>
        </a:p>
      </dsp:txBody>
      <dsp:txXfrm>
        <a:off x="1697485" y="1827657"/>
        <a:ext cx="3046459" cy="1292437"/>
      </dsp:txXfrm>
    </dsp:sp>
    <dsp:sp modelId="{2116362D-5EBB-4830-91D6-06BAB959A377}">
      <dsp:nvSpPr>
        <dsp:cNvPr id="0" name=""/>
        <dsp:cNvSpPr/>
      </dsp:nvSpPr>
      <dsp:spPr>
        <a:xfrm>
          <a:off x="5274767" y="1827657"/>
          <a:ext cx="1292437" cy="12924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57AE9-AA1D-4B3D-BB9F-6FEA88B57F2D}">
      <dsp:nvSpPr>
        <dsp:cNvPr id="0" name=""/>
        <dsp:cNvSpPr/>
      </dsp:nvSpPr>
      <dsp:spPr>
        <a:xfrm>
          <a:off x="5546179" y="2099069"/>
          <a:ext cx="749613" cy="749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BF842-C3C0-4C02-87D7-656A354A1B88}">
      <dsp:nvSpPr>
        <dsp:cNvPr id="0" name=""/>
        <dsp:cNvSpPr/>
      </dsp:nvSpPr>
      <dsp:spPr>
        <a:xfrm>
          <a:off x="6844156" y="1827657"/>
          <a:ext cx="3046459" cy="1292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/>
            <a:t>NEVER</a:t>
          </a:r>
          <a:r>
            <a:rPr lang="en-US" sz="1700" kern="1200"/>
            <a:t> leave a machine while it’s on or in operation.</a:t>
          </a:r>
        </a:p>
      </dsp:txBody>
      <dsp:txXfrm>
        <a:off x="6844156" y="1827657"/>
        <a:ext cx="3046459" cy="129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04E1-8F74-4EBF-98D7-52A573FA9A1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F736-0ABB-4E5B-92BE-C50FA0E4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https://commons.wikimedia.org/wiki/File:Jed_shed_band_saw.jpg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https://pxhere.com/en/photo/1354424?utm_content=shareClip&amp;utm_medium=referral&amp;utm_source=pxhere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7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https://www.flickr.com/photos/oskay/6634528725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https://nara.getarchive.net/de/media/aviation-structural-mechanic-3rd-class-garrett-uses-a-drill-press-to-repair-74673a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78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https://commons.wikimedia.org/wiki/File:Bench_Grinder_used_for_PVc.jpg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https://www.flickr.com/photos/anders-vindegg/25769994344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Provided by: https://commons.wikimedia.org/wiki/File:Retro_Systems_Waterjet.jpg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provided by: https://www.pexels.com/photo/close-up-shot-of-a-cnc-laser-7254457/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5F736-0ABB-4E5B-92BE-C50FA0E47A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3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0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6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9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0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7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2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962F3B-2323-4A56-9FAA-54B150C5D936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4EF503-E93A-47EB-B6C3-8A092A8FD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!d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1BCB45-38FC-A43C-43E3-0A3A3E65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576" y="0"/>
            <a:ext cx="7180404" cy="261619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4200" dirty="0">
                <a:latin typeface="Arial Nova" panose="020F0502020204030204" pitchFamily="34" charset="0"/>
              </a:rPr>
              <a:t>Engineering Capstone:</a:t>
            </a:r>
            <a:br>
              <a:rPr lang="en-US" sz="4200" dirty="0">
                <a:latin typeface="Arial Nova" panose="020F0502020204030204" pitchFamily="34" charset="0"/>
              </a:rPr>
            </a:br>
            <a:r>
              <a:rPr lang="en-US" sz="4200" dirty="0">
                <a:latin typeface="Arial Nova" panose="020F0502020204030204" pitchFamily="34" charset="0"/>
              </a:rPr>
              <a:t>East Tennessee State University </a:t>
            </a:r>
            <a:br>
              <a:rPr lang="en-US" sz="4200" dirty="0">
                <a:latin typeface="Arial Nova" panose="020F0502020204030204" pitchFamily="34" charset="0"/>
              </a:rPr>
            </a:br>
            <a:r>
              <a:rPr lang="en-US" sz="4200" dirty="0">
                <a:latin typeface="Arial Nova" panose="020F0502020204030204" pitchFamily="34" charset="0"/>
              </a:rPr>
              <a:t>Workshop Safety Rules</a:t>
            </a:r>
            <a:br>
              <a:rPr lang="en-US" sz="4200" dirty="0">
                <a:latin typeface="Arial Nova" panose="020F0502020204030204" pitchFamily="34" charset="0"/>
              </a:rPr>
            </a:br>
            <a:br>
              <a:rPr lang="en-US" sz="4200" dirty="0">
                <a:latin typeface="Arial Nova" panose="020F0502020204030204" pitchFamily="34" charset="0"/>
              </a:rPr>
            </a:br>
            <a:r>
              <a:rPr lang="en-US" sz="4200" dirty="0">
                <a:latin typeface="Arial Nova" panose="020F0502020204030204" pitchFamily="34" charset="0"/>
              </a:rPr>
              <a:t>Location: Wilson-Wallis Hall</a:t>
            </a:r>
            <a:br>
              <a:rPr lang="en-US" sz="4200" dirty="0">
                <a:latin typeface="Arial Nova" panose="020F0502020204030204" pitchFamily="34" charset="0"/>
              </a:rPr>
            </a:br>
            <a:r>
              <a:rPr lang="en-US" sz="4200" dirty="0">
                <a:latin typeface="Arial Nova" panose="020F0502020204030204" pitchFamily="34" charset="0"/>
              </a:rPr>
              <a:t>Room 103</a:t>
            </a:r>
          </a:p>
        </p:txBody>
      </p:sp>
      <p:pic>
        <p:nvPicPr>
          <p:cNvPr id="4" name="Picture 3" descr="Construction work tools">
            <a:extLst>
              <a:ext uri="{FF2B5EF4-FFF2-40B4-BE49-F238E27FC236}">
                <a16:creationId xmlns:a16="http://schemas.microsoft.com/office/drawing/2014/main" id="{66DA94E9-3B78-AB47-3B8B-275AA5CF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625" r="12345" b="-1"/>
          <a:stretch/>
        </p:blipFill>
        <p:spPr>
          <a:xfrm>
            <a:off x="20" y="10"/>
            <a:ext cx="5448280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514B7E-9C0C-B9F2-A8E4-A705C18007E3}"/>
              </a:ext>
            </a:extLst>
          </p:cNvPr>
          <p:cNvSpPr txBox="1"/>
          <p:nvPr/>
        </p:nvSpPr>
        <p:spPr>
          <a:xfrm>
            <a:off x="10106406" y="5657671"/>
            <a:ext cx="6167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Elissa Ledoux</a:t>
            </a:r>
          </a:p>
          <a:p>
            <a:r>
              <a:rPr lang="en-US" dirty="0"/>
              <a:t>M. </a:t>
            </a:r>
            <a:r>
              <a:rPr lang="en-US" dirty="0" err="1"/>
              <a:t>Moin</a:t>
            </a:r>
            <a:r>
              <a:rPr lang="en-US" dirty="0"/>
              <a:t> Uddin</a:t>
            </a:r>
          </a:p>
          <a:p>
            <a:r>
              <a:rPr lang="en-US" dirty="0"/>
              <a:t>Nicholas Matta</a:t>
            </a:r>
          </a:p>
          <a:p>
            <a:r>
              <a:rPr lang="en-US" dirty="0"/>
              <a:t>Matthew Sheppard</a:t>
            </a:r>
          </a:p>
        </p:txBody>
      </p:sp>
    </p:spTree>
    <p:extLst>
      <p:ext uri="{BB962C8B-B14F-4D97-AF65-F5344CB8AC3E}">
        <p14:creationId xmlns:p14="http://schemas.microsoft.com/office/powerpoint/2010/main" val="21401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aser cutting machine with purple light">
            <a:extLst>
              <a:ext uri="{FF2B5EF4-FFF2-40B4-BE49-F238E27FC236}">
                <a16:creationId xmlns:a16="http://schemas.microsoft.com/office/drawing/2014/main" id="{00EB6B7B-9D91-EB04-2490-4A20C52A0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 15">
            <a:extLst>
              <a:ext uri="{FF2B5EF4-FFF2-40B4-BE49-F238E27FC236}">
                <a16:creationId xmlns:a16="http://schemas.microsoft.com/office/drawing/2014/main" id="{AAAE29C6-F6DD-4D29-805A-6C214EA9C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6933" y="-16933"/>
            <a:ext cx="9491133" cy="6883400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9203266 w 9203266"/>
              <a:gd name="connsiteY0" fmla="*/ 16933 h 6883400"/>
              <a:gd name="connsiteX1" fmla="*/ 4783666 w 9203266"/>
              <a:gd name="connsiteY1" fmla="*/ 2573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203266"/>
              <a:gd name="connsiteY0" fmla="*/ 16933 h 6883400"/>
              <a:gd name="connsiteX1" fmla="*/ 8339666 w 9203266"/>
              <a:gd name="connsiteY1" fmla="*/ 5240866 h 6883400"/>
              <a:gd name="connsiteX2" fmla="*/ 7340600 w 9203266"/>
              <a:gd name="connsiteY2" fmla="*/ 6874933 h 6883400"/>
              <a:gd name="connsiteX3" fmla="*/ 0 w 9203266"/>
              <a:gd name="connsiteY3" fmla="*/ 6883400 h 6883400"/>
              <a:gd name="connsiteX4" fmla="*/ 8466 w 9203266"/>
              <a:gd name="connsiteY4" fmla="*/ 0 h 6883400"/>
              <a:gd name="connsiteX5" fmla="*/ 9203266 w 9203266"/>
              <a:gd name="connsiteY5" fmla="*/ 16933 h 6883400"/>
              <a:gd name="connsiteX0" fmla="*/ 9203266 w 9491133"/>
              <a:gd name="connsiteY0" fmla="*/ 16933 h 6883400"/>
              <a:gd name="connsiteX1" fmla="*/ 8339666 w 9491133"/>
              <a:gd name="connsiteY1" fmla="*/ 5240866 h 6883400"/>
              <a:gd name="connsiteX2" fmla="*/ 9491133 w 9491133"/>
              <a:gd name="connsiteY2" fmla="*/ 6883400 h 6883400"/>
              <a:gd name="connsiteX3" fmla="*/ 0 w 9491133"/>
              <a:gd name="connsiteY3" fmla="*/ 6883400 h 6883400"/>
              <a:gd name="connsiteX4" fmla="*/ 8466 w 9491133"/>
              <a:gd name="connsiteY4" fmla="*/ 0 h 6883400"/>
              <a:gd name="connsiteX5" fmla="*/ 9203266 w 9491133"/>
              <a:gd name="connsiteY5" fmla="*/ 16933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91133" h="6883400">
                <a:moveTo>
                  <a:pt x="9203266" y="16933"/>
                </a:moveTo>
                <a:lnTo>
                  <a:pt x="8339666" y="5240866"/>
                </a:lnTo>
                <a:lnTo>
                  <a:pt x="9491133" y="6883400"/>
                </a:lnTo>
                <a:lnTo>
                  <a:pt x="0" y="6883400"/>
                </a:lnTo>
                <a:lnTo>
                  <a:pt x="8466" y="0"/>
                </a:lnTo>
                <a:lnTo>
                  <a:pt x="9203266" y="1693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47E63-0C51-3E2C-0D49-0F50084F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1176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  <a:latin typeface="Arial Nova" panose="020B0504020202020204" pitchFamily="34" charset="0"/>
              </a:rPr>
              <a:t>Water Jet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F5FD5-84FE-08AB-319C-433F44BC4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888067"/>
            <a:ext cx="7391401" cy="39708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Follow safe startup and shutdown procedures.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Keep hands away from the cutting stream.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 Nova" panose="020B0504020202020204" pitchFamily="34" charset="0"/>
              </a:rPr>
              <a:t>Students are not allowed to operate the water jet, contact an ETSU faculty member to assist.</a:t>
            </a:r>
            <a:endParaRPr lang="en-US" b="0" i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05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09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laser engraving machine&#10;&#10;Description automatically generated">
            <a:extLst>
              <a:ext uri="{FF2B5EF4-FFF2-40B4-BE49-F238E27FC236}">
                <a16:creationId xmlns:a16="http://schemas.microsoft.com/office/drawing/2014/main" id="{925D9B11-51F4-9157-1B2D-E2A607AD09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 b="104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DF32E-7ABF-BFE2-32F6-986FF4D3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anchor="b">
            <a:normAutofit/>
          </a:bodyPr>
          <a:lstStyle/>
          <a:p>
            <a:pPr algn="l"/>
            <a:r>
              <a:rPr lang="en-US" b="1">
                <a:latin typeface="Arial Nova" panose="020B0504020202020204" pitchFamily="34" charset="0"/>
              </a:rPr>
              <a:t>Laser Cutter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3F9C-34DC-1FAB-E2DD-B83DD8B6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2666999"/>
            <a:ext cx="10233621" cy="3124201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 Nova" panose="020B0504020202020204" pitchFamily="34" charset="0"/>
              </a:rPr>
              <a:t>Use proper ventilation (turn on the fan and open the air valve).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 pitchFamily="34" charset="0"/>
              </a:rPr>
              <a:t>The laser cutter will prompt if there is inadequate ventilation and will not start the operation until there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 Nova" panose="020B0504020202020204" pitchFamily="34" charset="0"/>
              </a:rPr>
              <a:t>Calibrate the platform height </a:t>
            </a:r>
            <a:r>
              <a:rPr lang="en-US" dirty="0">
                <a:latin typeface="Arial Nova" panose="020B0504020202020204" pitchFamily="34" charset="0"/>
              </a:rPr>
              <a:t>of the workpiece to the laser.</a:t>
            </a:r>
            <a:endParaRPr lang="en-US" b="0" i="0" dirty="0">
              <a:effectLst/>
              <a:latin typeface="Arial Nova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 Nova" panose="020B0504020202020204" pitchFamily="34" charset="0"/>
              </a:rPr>
              <a:t>Avoid looking directly at the laser beam.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79A3-21B5-0896-AF85-47379441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General Safety Procedures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4207-A412-E745-C64B-7C16B9CE8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Always wear </a:t>
            </a:r>
            <a:r>
              <a:rPr lang="en-US" b="1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personal protective equipment (PPE)</a:t>
            </a:r>
            <a:r>
              <a:rPr lang="en-US" b="0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, including safety glasses, ear protection, and appropriate clothing.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Arial Nova" panose="020B0504020202020204" pitchFamily="34" charset="0"/>
              </a:rPr>
              <a:t>Gloves are required for operating certain machines.</a:t>
            </a:r>
            <a:endParaRPr lang="en-US" b="0" i="0" dirty="0">
              <a:solidFill>
                <a:srgbClr val="111111"/>
              </a:solidFill>
              <a:effectLst/>
              <a:latin typeface="Arial Nova" panose="020B05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Keep the workshop clean and organized.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Arial Nova" panose="020B0504020202020204" pitchFamily="34" charset="0"/>
              </a:rPr>
              <a:t>Ensure all machine guards are in place before 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If you are </a:t>
            </a:r>
            <a:r>
              <a:rPr lang="en-US" dirty="0">
                <a:solidFill>
                  <a:srgbClr val="111111"/>
                </a:solidFill>
                <a:latin typeface="Arial Nova" panose="020B0504020202020204" pitchFamily="34" charset="0"/>
              </a:rPr>
              <a:t>uncertain about a safety concern, please ask.</a:t>
            </a:r>
            <a:endParaRPr lang="en-US" b="0" i="0" dirty="0">
              <a:solidFill>
                <a:srgbClr val="111111"/>
              </a:solidFill>
              <a:effectLst/>
              <a:latin typeface="Arial Nova" panose="020B05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0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6569-59C5-1B13-558B-1245C140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Machine-Specific Safety Guidelines</a:t>
            </a:r>
            <a:r>
              <a:rPr lang="en-US" b="0" i="0" dirty="0">
                <a:solidFill>
                  <a:srgbClr val="111111"/>
                </a:solidFill>
                <a:effectLst/>
                <a:latin typeface="Arial Nova" panose="020B0504020202020204" pitchFamily="34" charset="0"/>
              </a:rPr>
              <a:t>:</a:t>
            </a:r>
            <a:endParaRPr lang="en-US" dirty="0">
              <a:latin typeface="Arial Nova" panose="020B05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F587B6-865D-6DA7-727A-1BB33A7D9D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4310" y="2666999"/>
          <a:ext cx="10018713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5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8705E-6437-5F8D-DBEC-FAB90C9D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034" y="905933"/>
            <a:ext cx="6481989" cy="965200"/>
          </a:xfrm>
        </p:spPr>
        <p:txBody>
          <a:bodyPr>
            <a:normAutofit/>
          </a:bodyPr>
          <a:lstStyle/>
          <a:p>
            <a:r>
              <a:rPr lang="en-US" b="1">
                <a:latin typeface="Arial Nova" panose="020B0504020202020204" pitchFamily="34" charset="0"/>
              </a:rPr>
              <a:t>Bandsaw</a:t>
            </a:r>
            <a:endParaRPr lang="en-US" b="1" dirty="0">
              <a:latin typeface="Arial Nova" panose="020B0504020202020204" pitchFamily="34" charset="0"/>
            </a:endParaRPr>
          </a:p>
        </p:txBody>
      </p:sp>
      <p:pic>
        <p:nvPicPr>
          <p:cNvPr id="6" name="Picture 5" descr="A machine in a workshop&#10;&#10;">
            <a:extLst>
              <a:ext uri="{FF2B5EF4-FFF2-40B4-BE49-F238E27FC236}">
                <a16:creationId xmlns:a16="http://schemas.microsoft.com/office/drawing/2014/main" id="{96F268A8-76AB-F28A-BF95-DA33E9267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r="4" b="4"/>
          <a:stretch/>
        </p:blipFill>
        <p:spPr>
          <a:xfrm>
            <a:off x="1641021" y="1069522"/>
            <a:ext cx="3102428" cy="456383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A0B0B-B839-D926-5855-414FBE01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035" y="1998133"/>
            <a:ext cx="6481987" cy="37930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Use push sticks for small pieces.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Keep hands away from the blade.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 Nova" panose="020B0504020202020204" pitchFamily="34" charset="0"/>
              </a:rPr>
              <a:t>Ensure the bandsaw fully stops before reaching in or walking away.</a:t>
            </a:r>
            <a:endParaRPr lang="en-US" b="0" i="0">
              <a:effectLst/>
              <a:latin typeface="Arial Nova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>
              <a:effectLst/>
              <a:latin typeface="-apple-system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a drill bit being used to drill metal">
            <a:extLst>
              <a:ext uri="{FF2B5EF4-FFF2-40B4-BE49-F238E27FC236}">
                <a16:creationId xmlns:a16="http://schemas.microsoft.com/office/drawing/2014/main" id="{A0B9907B-EFCE-1974-1E3E-475A818AB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r="25565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2FFA3-4B84-987F-901A-9BA17DD2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Arial Nova" panose="020B0504020202020204" pitchFamily="34" charset="0"/>
              </a:rPr>
              <a:t>Milling Machine</a:t>
            </a:r>
            <a:endParaRPr lang="en-US" b="1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BD70A-B2E5-127A-6F3D-87A849E4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Arial Nova" panose="020B0504020202020204" pitchFamily="34" charset="0"/>
              </a:rPr>
              <a:t>Secure workpieces properly.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i="0">
                <a:effectLst/>
                <a:latin typeface="Arial Nova" panose="020B0504020202020204" pitchFamily="34" charset="0"/>
              </a:rPr>
              <a:t>Avoid loose clothing or jewelry.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Arial Nova" panose="020B0504020202020204" pitchFamily="34" charset="0"/>
              </a:rPr>
              <a:t>Know your workpiece material and type of milling bit.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latin typeface="Arial Nova" panose="020B0504020202020204" pitchFamily="34" charset="0"/>
              </a:rPr>
              <a:t>Adjust cutting speed before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i="0">
              <a:effectLst/>
              <a:latin typeface="Arial Nova" panose="020B0504020202020204" pitchFamily="34" charset="0"/>
            </a:endParaRP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392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machine with a plastic tube&#10;&#10;Description automatically generated">
            <a:extLst>
              <a:ext uri="{FF2B5EF4-FFF2-40B4-BE49-F238E27FC236}">
                <a16:creationId xmlns:a16="http://schemas.microsoft.com/office/drawing/2014/main" id="{76087825-B2F7-145B-C8B5-FD8AC68C47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7" b="211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F822D-F9A9-62B7-858C-2E652C58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9099"/>
            <a:ext cx="3647493" cy="4965833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latin typeface="Arial Nova" panose="020B0504020202020204" pitchFamily="34" charset="0"/>
              </a:rPr>
              <a:t>CNC Machine</a:t>
            </a:r>
            <a:endParaRPr lang="en-US" b="1">
              <a:latin typeface="Arial Nova" panose="020B05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4350-C500-ACF7-149D-4986B1EE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38" y="639099"/>
            <a:ext cx="6591346" cy="49658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Follow program instructions carefully.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 Nova" panose="020B0504020202020204" pitchFamily="34" charset="0"/>
              </a:rPr>
              <a:t>Ensure cutting material is properly secured to the table.</a:t>
            </a:r>
            <a:endParaRPr lang="en-US" b="0" i="0">
              <a:effectLst/>
              <a:latin typeface="Arial Nova" panose="020B05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Stay clear of moving parts during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 Nova" panose="020B0504020202020204" pitchFamily="34" charset="0"/>
              </a:rPr>
              <a:t>Hearing protection may be required for milling certain materials.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>
              <a:effectLst/>
              <a:latin typeface="Arial Nova" panose="020B05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62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C39A5A-6D63-4FAC-B6C2-D37778B97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0E46C4F-3514-46CB-AE42-CB6078352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5084902-5C24-45E2-B5A3-092541E3C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7FA1E91-A8BC-48A2-AC9A-E89FD96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64E3167-8F97-4F74-BF1C-06B09CB71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008DBEC-8AE7-4A3E-92FB-A56EDF90D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A04160F-52CD-4394-AAF9-EE7B5A1F4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9B900-6093-31C4-BBD3-5407003C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96" y="685800"/>
            <a:ext cx="2543201" cy="1752599"/>
          </a:xfrm>
        </p:spPr>
        <p:txBody>
          <a:bodyPr anchor="b">
            <a:normAutofit/>
          </a:bodyPr>
          <a:lstStyle/>
          <a:p>
            <a:pPr algn="l"/>
            <a:r>
              <a:rPr lang="en-US" sz="3200" b="1">
                <a:latin typeface="Arial Nova" panose="020B0504020202020204" pitchFamily="34" charset="0"/>
              </a:rPr>
              <a:t>Drill 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C948-8815-F15E-E10B-CF76587E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2812387" cy="3124201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Arial Nova" panose="020B0504020202020204" pitchFamily="34" charset="0"/>
              </a:rPr>
              <a:t>Clamp workpieces securely.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Arial Nova" panose="020B0504020202020204" pitchFamily="34" charset="0"/>
              </a:rPr>
              <a:t>Use the correct drill bit and speed.</a:t>
            </a:r>
          </a:p>
          <a:p>
            <a:r>
              <a:rPr lang="en-US" sz="1800">
                <a:latin typeface="Arial Nova" panose="020B0504020202020204" pitchFamily="34" charset="0"/>
              </a:rPr>
              <a:t>Ensure the Drill Press chuck stops rotating before changing the bits.</a:t>
            </a:r>
            <a:endParaRPr lang="en-US" sz="1800" b="0" i="0">
              <a:effectLst/>
              <a:latin typeface="Arial Nova" panose="020B0504020202020204" pitchFamily="34" charset="0"/>
            </a:endParaRPr>
          </a:p>
          <a:p>
            <a:endParaRPr lang="en-US" sz="1800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55599FE3-8CCE-4364-9F89-0C11699C4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1162" y="648931"/>
            <a:ext cx="6881862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DB3B7243-A57C-921C-AC98-8BD52B8FA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05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542E-4E54-65A9-BD0E-C94AFC5CA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Nova" panose="020B0504020202020204" pitchFamily="34" charset="0"/>
              </a:rPr>
              <a:t>Bench Grinder</a:t>
            </a:r>
          </a:p>
        </p:txBody>
      </p:sp>
      <p:pic>
        <p:nvPicPr>
          <p:cNvPr id="5" name="Picture 4" descr="A person using a tape cutter">
            <a:extLst>
              <a:ext uri="{FF2B5EF4-FFF2-40B4-BE49-F238E27FC236}">
                <a16:creationId xmlns:a16="http://schemas.microsoft.com/office/drawing/2014/main" id="{64FDD56F-3E04-0DC2-A58C-24BD27342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2"/>
          <a:stretch/>
        </p:blipFill>
        <p:spPr>
          <a:xfrm>
            <a:off x="1512452" y="1998131"/>
            <a:ext cx="2720881" cy="379151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846F-81A8-7D8F-ADBA-3BB676FE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5" y="1998133"/>
            <a:ext cx="6885215" cy="37930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 Nova" panose="020B0504020202020204" pitchFamily="34" charset="0"/>
              </a:rPr>
              <a:t>Wear eye protection and a face shield.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 Nova" panose="020B0504020202020204" pitchFamily="34" charset="0"/>
              </a:rPr>
              <a:t>Keep the work area clear.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Arial Nova" panose="020B0504020202020204" pitchFamily="34" charset="0"/>
              </a:rPr>
              <a:t>Caution</a:t>
            </a:r>
            <a:r>
              <a:rPr lang="en-US" dirty="0">
                <a:latin typeface="Arial Nova" panose="020B0504020202020204" pitchFamily="34" charset="0"/>
              </a:rPr>
              <a:t>: the workpiece may become hot, handle it with care.</a:t>
            </a:r>
            <a:endParaRPr lang="en-US" b="0" i="0" dirty="0">
              <a:effectLst/>
              <a:latin typeface="Arial Nova" panose="020B05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0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54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5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E1DA5C-660E-43C6-2C99-6E7CA718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US" b="1">
                <a:latin typeface="Arial Nova" panose="020B0504020202020204" pitchFamily="34" charset="0"/>
              </a:rPr>
              <a:t>Lathe</a:t>
            </a:r>
            <a:endParaRPr lang="en-US" b="1" dirty="0">
              <a:latin typeface="Arial Nova" panose="020B0504020202020204" pitchFamily="34" charset="0"/>
            </a:endParaRPr>
          </a:p>
        </p:txBody>
      </p:sp>
      <p:pic>
        <p:nvPicPr>
          <p:cNvPr id="5" name="Picture 4" descr="Close-up of a circular object on a machine&#10;&#10;Description automatically generated">
            <a:extLst>
              <a:ext uri="{FF2B5EF4-FFF2-40B4-BE49-F238E27FC236}">
                <a16:creationId xmlns:a16="http://schemas.microsoft.com/office/drawing/2014/main" id="{7B0870FB-936D-CBF4-F727-039FE79D0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46867" b="-1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3BCEA-5D04-06EE-8EED-CC8C5C2D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Avoid loose clothing or long hair.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Use proper tool rests and guards.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Ensure the chuck/collet </a:t>
            </a:r>
            <a:r>
              <a:rPr lang="en-US">
                <a:latin typeface="Arial Nova" panose="020B0504020202020204" pitchFamily="34" charset="0"/>
              </a:rPr>
              <a:t>has stopped rotating before reaching 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Arial Nova" panose="020B0504020202020204" pitchFamily="34" charset="0"/>
              </a:rPr>
              <a:t>Always remove the chu</a:t>
            </a:r>
            <a:r>
              <a:rPr lang="en-US">
                <a:latin typeface="Arial Nova" panose="020B0504020202020204" pitchFamily="34" charset="0"/>
              </a:rPr>
              <a:t>ck/collet tightening key before starting the lathe.</a:t>
            </a:r>
            <a:endParaRPr lang="en-US" b="0" i="0">
              <a:effectLst/>
              <a:latin typeface="Arial Nova" panose="020B05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229</TotalTime>
  <Words>616</Words>
  <Application>Microsoft Office PowerPoint</Application>
  <PresentationFormat>Widescreen</PresentationFormat>
  <Paragraphs>68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Aptos</vt:lpstr>
      <vt:lpstr>Arial</vt:lpstr>
      <vt:lpstr>Arial Nova</vt:lpstr>
      <vt:lpstr>Times New Roman</vt:lpstr>
      <vt:lpstr>Parallax</vt:lpstr>
      <vt:lpstr>Engineering Capstone: East Tennessee State University  Workshop Safety Rules  Location: Wilson-Wallis Hall Room 103</vt:lpstr>
      <vt:lpstr>General Safety Procedures</vt:lpstr>
      <vt:lpstr>Machine-Specific Safety Guidelines:</vt:lpstr>
      <vt:lpstr>Bandsaw</vt:lpstr>
      <vt:lpstr>Milling Machine</vt:lpstr>
      <vt:lpstr>CNC Machine</vt:lpstr>
      <vt:lpstr>Drill Press</vt:lpstr>
      <vt:lpstr>Bench Grinder</vt:lpstr>
      <vt:lpstr>Lathe</vt:lpstr>
      <vt:lpstr>Water Jet</vt:lpstr>
      <vt:lpstr>Laser Cutter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Matta, Nicholas Sean</dc:creator>
  <cp:lastModifiedBy>Matta, Nicholas Sean</cp:lastModifiedBy>
  <cp:revision>6</cp:revision>
  <dcterms:created xsi:type="dcterms:W3CDTF">2024-07-29T16:25:29Z</dcterms:created>
  <dcterms:modified xsi:type="dcterms:W3CDTF">2024-10-29T22:09:15Z</dcterms:modified>
</cp:coreProperties>
</file>