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6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8" r:id="rId13"/>
    <p:sldId id="267" r:id="rId14"/>
    <p:sldId id="26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F34"/>
    <a:srgbClr val="001E44"/>
    <a:srgbClr val="041E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00"/>
    <p:restoredTop sz="94661"/>
  </p:normalViewPr>
  <p:slideViewPr>
    <p:cSldViewPr snapToGrid="0" snapToObjects="1">
      <p:cViewPr varScale="1">
        <p:scale>
          <a:sx n="112" d="100"/>
          <a:sy n="112" d="100"/>
        </p:scale>
        <p:origin x="224" y="20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rgbClr val="001E44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FCB-F143-8612-3060D18E034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FCB-F143-8612-3060D18E034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FCB-F143-8612-3060D18E034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FCB-F143-8612-3060D18E03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78460255"/>
        <c:axId val="1815999279"/>
      </c:lineChart>
      <c:catAx>
        <c:axId val="18784602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1E4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815999279"/>
        <c:crosses val="autoZero"/>
        <c:auto val="1"/>
        <c:lblAlgn val="ctr"/>
        <c:lblOffset val="100"/>
        <c:noMultiLvlLbl val="0"/>
      </c:catAx>
      <c:valAx>
        <c:axId val="18159992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3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8784602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001E44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rgbClr val="001E4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Chart 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rgbClr val="001E44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1E44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BC-7B45-961F-BD674251CF7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FFCF34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7BC-7B45-961F-BD674251CF7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011E41">
                <a:lumMod val="75000"/>
                <a:lumOff val="25000"/>
              </a:srgb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7BC-7B45-961F-BD674251CF7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rgbClr val="E7E6E6">
                <a:lumMod val="50000"/>
              </a:srgb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2</c:v>
                </c:pt>
                <c:pt idx="1">
                  <c:v>3.2</c:v>
                </c:pt>
                <c:pt idx="2">
                  <c:v>4.0999999999999996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FF1-324D-B0DD-4FC0DA52BF9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rgbClr val="4E738A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3.4</c:v>
                </c:pt>
                <c:pt idx="1">
                  <c:v>3.2</c:v>
                </c:pt>
                <c:pt idx="2">
                  <c:v>4.2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FF1-324D-B0DD-4FC0DA52BF99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 6</c:v>
                </c:pt>
              </c:strCache>
            </c:strRef>
          </c:tx>
          <c:spPr>
            <a:solidFill>
              <a:srgbClr val="6FA088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Sheet1!$G$2:$G$5</c:f>
              <c:numCache>
                <c:formatCode>General</c:formatCode>
                <c:ptCount val="4"/>
                <c:pt idx="0">
                  <c:v>2.9</c:v>
                </c:pt>
                <c:pt idx="1">
                  <c:v>2.7</c:v>
                </c:pt>
                <c:pt idx="2">
                  <c:v>2.9</c:v>
                </c:pt>
                <c:pt idx="3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FF1-324D-B0DD-4FC0DA52BF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05390047"/>
        <c:axId val="351577487"/>
      </c:barChart>
      <c:catAx>
        <c:axId val="1705390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51577487"/>
        <c:crosses val="autoZero"/>
        <c:auto val="1"/>
        <c:lblAlgn val="ctr"/>
        <c:lblOffset val="100"/>
        <c:noMultiLvlLbl val="0"/>
      </c:catAx>
      <c:valAx>
        <c:axId val="351577487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chemeClr val="accent3"/>
              </a:solidFill>
              <a:prstDash val="solid"/>
              <a:miter lim="800000"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5390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accent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Chart 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C67-E445-B269-E4D7F3ED1A3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C67-E445-B269-E4D7F3ED1A3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C67-E445-B269-E4D7F3ED1A3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C67-E445-B269-E4D7F3ED1A3E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0E3-0448-9657-2F82A7B8617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C67-E445-B269-E4D7F3ED1A3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C67-E445-B269-E4D7F3ED1A3E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4C67-E445-B269-E4D7F3ED1A3E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4C67-E445-B269-E4D7F3ED1A3E}"/>
              </c:ext>
            </c:extLst>
          </c:dPt>
          <c:cat>
            <c:strRef>
              <c:f>Sheet1!$A$2:$A$10</c:f>
              <c:strCache>
                <c:ptCount val="9"/>
                <c:pt idx="0">
                  <c:v>Segment 1</c:v>
                </c:pt>
                <c:pt idx="1">
                  <c:v>Segment 2</c:v>
                </c:pt>
                <c:pt idx="2">
                  <c:v>Segment 3</c:v>
                </c:pt>
                <c:pt idx="3">
                  <c:v>Segment 4</c:v>
                </c:pt>
                <c:pt idx="4">
                  <c:v>Segment 5</c:v>
                </c:pt>
                <c:pt idx="5">
                  <c:v>Segment 6</c:v>
                </c:pt>
                <c:pt idx="6">
                  <c:v>Segment 7</c:v>
                </c:pt>
                <c:pt idx="7">
                  <c:v>Segment 8</c:v>
                </c:pt>
                <c:pt idx="8">
                  <c:v>Segment 9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  <c:pt idx="4">
                  <c:v>4</c:v>
                </c:pt>
                <c:pt idx="5">
                  <c:v>6</c:v>
                </c:pt>
                <c:pt idx="6">
                  <c:v>7</c:v>
                </c:pt>
                <c:pt idx="7">
                  <c:v>2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E3-0448-9657-2F82A7B861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accent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786964-0F8A-824E-B7EA-48FAF7EF0A99}" type="datetimeFigureOut">
              <a:rPr lang="en-US" smtClean="0"/>
              <a:t>1/6/23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B87844-82AE-AA45-8573-CD9B18080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30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9DF5BF-14A9-3340-B841-7201095D3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BCAE-5430-3942-8EC8-78E7A29BBC8A}" type="datetimeFigureOut">
              <a:rPr lang="en-US" smtClean="0"/>
              <a:t>1/6/23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031812-A769-D947-90B5-68C459A61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0ED7F4-BEF7-B34C-BCD9-EA82A4A0B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C7D3-7513-BF40-B0BF-A5EC2F08297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884F232-9463-4D46-8225-9C9067C1DC8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-29029" y="2834895"/>
            <a:ext cx="12217947" cy="1156532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Insert title of presentation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0C38D49E-16F6-CA40-941C-EA3D734E5B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4801" y="4049484"/>
            <a:ext cx="11698514" cy="8699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other details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1CE8494-706E-5B27-2729-617AF08EE5F5}"/>
              </a:ext>
            </a:extLst>
          </p:cNvPr>
          <p:cNvSpPr/>
          <p:nvPr userDrawn="1"/>
        </p:nvSpPr>
        <p:spPr>
          <a:xfrm>
            <a:off x="0" y="0"/>
            <a:ext cx="12188918" cy="2071025"/>
          </a:xfrm>
          <a:prstGeom prst="rect">
            <a:avLst/>
          </a:prstGeom>
          <a:solidFill>
            <a:srgbClr val="FFCF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C13DF61-1AF9-70C8-9F3C-2D8ADA4F7A57}"/>
              </a:ext>
            </a:extLst>
          </p:cNvPr>
          <p:cNvCxnSpPr>
            <a:cxnSpLocks/>
          </p:cNvCxnSpPr>
          <p:nvPr userDrawn="1"/>
        </p:nvCxnSpPr>
        <p:spPr>
          <a:xfrm>
            <a:off x="0" y="2071025"/>
            <a:ext cx="12188918" cy="0"/>
          </a:xfrm>
          <a:prstGeom prst="line">
            <a:avLst/>
          </a:prstGeom>
          <a:ln w="41275">
            <a:solidFill>
              <a:srgbClr val="001E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22D3AC8B-B228-AFA8-03A6-1FB6B62826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873960"/>
            <a:ext cx="12188918" cy="954528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B6893EA-D069-9CDF-C02A-0B29EF2ABE27}"/>
              </a:ext>
            </a:extLst>
          </p:cNvPr>
          <p:cNvCxnSpPr>
            <a:cxnSpLocks/>
          </p:cNvCxnSpPr>
          <p:nvPr userDrawn="1"/>
        </p:nvCxnSpPr>
        <p:spPr>
          <a:xfrm>
            <a:off x="0" y="5873960"/>
            <a:ext cx="12188918" cy="0"/>
          </a:xfrm>
          <a:prstGeom prst="line">
            <a:avLst/>
          </a:prstGeom>
          <a:ln w="41275">
            <a:solidFill>
              <a:srgbClr val="001E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367DFB33-9E9E-A8D2-0E76-903C53FC6E0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045479" y="191468"/>
            <a:ext cx="4217157" cy="1643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089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36528-6FCF-C9FE-99AE-B0D3B3BF36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0197" y="1582307"/>
            <a:ext cx="10515600" cy="1325563"/>
          </a:xfrm>
        </p:spPr>
        <p:txBody>
          <a:bodyPr/>
          <a:lstStyle/>
          <a:p>
            <a:r>
              <a:rPr lang="en-US" dirty="0"/>
              <a:t>Closing Heading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6718AB-BAEF-2DD8-CD27-D6FD27810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BCAE-5430-3942-8EC8-78E7A29BBC8A}" type="datetimeFigureOut">
              <a:rPr lang="en-US" smtClean="0"/>
              <a:t>1/6/23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E7A6C1-3F9A-3664-CD84-380CF28DB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E7BE3F-9BC3-8E2C-9BCD-C7CC94DE2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C7D3-7513-BF40-B0BF-A5EC2F08297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21BFB5D-6A59-0D78-90CB-1619CBEDF441}"/>
              </a:ext>
            </a:extLst>
          </p:cNvPr>
          <p:cNvCxnSpPr>
            <a:cxnSpLocks/>
          </p:cNvCxnSpPr>
          <p:nvPr userDrawn="1"/>
        </p:nvCxnSpPr>
        <p:spPr>
          <a:xfrm>
            <a:off x="668642" y="3971116"/>
            <a:ext cx="0" cy="1341043"/>
          </a:xfrm>
          <a:prstGeom prst="line">
            <a:avLst/>
          </a:prstGeom>
          <a:ln w="28575">
            <a:solidFill>
              <a:srgbClr val="FFCF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892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9DF5BF-14A9-3340-B841-7201095D3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BCAE-5430-3942-8EC8-78E7A29BBC8A}" type="datetimeFigureOut">
              <a:rPr lang="en-US" smtClean="0"/>
              <a:t>1/6/23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031812-A769-D947-90B5-68C459A61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0ED7F4-BEF7-B34C-BCD9-EA82A4A0B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C7D3-7513-BF40-B0BF-A5EC2F08297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884F232-9463-4D46-8225-9C9067C1DC8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38600" y="4349776"/>
            <a:ext cx="7794172" cy="1142914"/>
          </a:xfrm>
        </p:spPr>
        <p:txBody>
          <a:bodyPr anchor="b">
            <a:normAutofit/>
          </a:bodyPr>
          <a:lstStyle>
            <a:lvl1pPr algn="r">
              <a:defRPr sz="4800"/>
            </a:lvl1pPr>
          </a:lstStyle>
          <a:p>
            <a:r>
              <a:rPr lang="en-US" dirty="0"/>
              <a:t>Insert 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0C38D49E-16F6-CA40-941C-EA3D734E5B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038600" y="5554540"/>
            <a:ext cx="7794172" cy="928007"/>
          </a:xfrm>
          <a:ln>
            <a:noFill/>
          </a:ln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Details or Subheading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7C77C80-72DB-C896-273B-F783DF0F0C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12192000" cy="433590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algn="ctr">
              <a:defRPr/>
            </a:lvl1pPr>
          </a:lstStyle>
          <a:p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0CFC0BD-86C6-3381-5310-51960A8C31A3}"/>
              </a:ext>
            </a:extLst>
          </p:cNvPr>
          <p:cNvCxnSpPr/>
          <p:nvPr userDrawn="1"/>
        </p:nvCxnSpPr>
        <p:spPr>
          <a:xfrm>
            <a:off x="4038600" y="5492617"/>
            <a:ext cx="7794172" cy="0"/>
          </a:xfrm>
          <a:prstGeom prst="line">
            <a:avLst/>
          </a:prstGeom>
          <a:ln w="41275">
            <a:solidFill>
              <a:srgbClr val="FFCF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2029A010-8D24-29CC-4C7D-7EFA0EF5102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524363" y="6245748"/>
            <a:ext cx="308409" cy="342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080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9DF5BF-14A9-3340-B841-7201095D3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BCAE-5430-3942-8EC8-78E7A29BBC8A}" type="datetimeFigureOut">
              <a:rPr lang="en-US" smtClean="0"/>
              <a:t>1/6/23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031812-A769-D947-90B5-68C459A61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0ED7F4-BEF7-B34C-BCD9-EA82A4A0B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C7D3-7513-BF40-B0BF-A5EC2F08297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40086A9-1242-9E45-A0B7-00EFF7CBE39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620656" y="2195286"/>
            <a:ext cx="5979887" cy="1233714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Insert section title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228110C-E0F8-944A-8FB9-5F5180A75F6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620656" y="3661185"/>
            <a:ext cx="5979886" cy="83457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Subheading or Details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A75140E-5DF1-8E43-A581-90D367A0DBF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0"/>
            <a:ext cx="5065032" cy="685800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DC79B86-1E51-3A9A-F1E4-047B500F8479}"/>
              </a:ext>
            </a:extLst>
          </p:cNvPr>
          <p:cNvCxnSpPr/>
          <p:nvPr userDrawn="1"/>
        </p:nvCxnSpPr>
        <p:spPr>
          <a:xfrm>
            <a:off x="5620656" y="3539266"/>
            <a:ext cx="5979886" cy="0"/>
          </a:xfrm>
          <a:prstGeom prst="line">
            <a:avLst/>
          </a:prstGeom>
          <a:ln w="28575">
            <a:solidFill>
              <a:srgbClr val="FFCF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6402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9DF5BF-14A9-3340-B841-7201095D3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BCAE-5430-3942-8EC8-78E7A29BBC8A}" type="datetimeFigureOut">
              <a:rPr lang="en-US" smtClean="0"/>
              <a:t>1/6/23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031812-A769-D947-90B5-68C459A61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0ED7F4-BEF7-B34C-BCD9-EA82A4A0B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C7D3-7513-BF40-B0BF-A5EC2F08297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40086A9-1242-9E45-A0B7-00EFF7CBE39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670744" y="0"/>
            <a:ext cx="5979887" cy="1233714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dirty="0"/>
              <a:t>Title or Heading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228110C-E0F8-944A-8FB9-5F5180A75F6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870578" y="1455079"/>
            <a:ext cx="7562450" cy="4552105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Additional Text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A75140E-5DF1-8E43-A581-90D367A0DBF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0"/>
            <a:ext cx="3397207" cy="685800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DC79B86-1E51-3A9A-F1E4-047B500F8479}"/>
              </a:ext>
            </a:extLst>
          </p:cNvPr>
          <p:cNvCxnSpPr>
            <a:cxnSpLocks/>
          </p:cNvCxnSpPr>
          <p:nvPr userDrawn="1"/>
        </p:nvCxnSpPr>
        <p:spPr>
          <a:xfrm>
            <a:off x="3670744" y="281370"/>
            <a:ext cx="0" cy="1049234"/>
          </a:xfrm>
          <a:prstGeom prst="line">
            <a:avLst/>
          </a:prstGeom>
          <a:ln w="28575">
            <a:solidFill>
              <a:srgbClr val="FFCF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4717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9DF5BF-14A9-3340-B841-7201095D3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BCAE-5430-3942-8EC8-78E7A29BBC8A}" type="datetimeFigureOut">
              <a:rPr lang="en-US" smtClean="0"/>
              <a:t>1/6/23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031812-A769-D947-90B5-68C459A61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0ED7F4-BEF7-B34C-BCD9-EA82A4A0B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C7D3-7513-BF40-B0BF-A5EC2F08297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384462C-111E-D144-B7A0-8FDAE8E7953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6699" y="257369"/>
            <a:ext cx="11005457" cy="109492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dirty="0"/>
              <a:t>Insert slide title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6FBE08-AA66-8245-ACF9-A66ABE11A5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19036" y="1815515"/>
            <a:ext cx="8610600" cy="4077608"/>
          </a:xfrm>
        </p:spPr>
        <p:txBody>
          <a:bodyPr/>
          <a:lstStyle>
            <a:lvl1pPr>
              <a:defRPr>
                <a:solidFill>
                  <a:srgbClr val="001E44"/>
                </a:solidFill>
              </a:defRPr>
            </a:lvl1pPr>
            <a:lvl2pPr>
              <a:defRPr>
                <a:solidFill>
                  <a:srgbClr val="001E44"/>
                </a:solidFill>
              </a:defRPr>
            </a:lvl2pPr>
            <a:lvl3pPr>
              <a:defRPr>
                <a:solidFill>
                  <a:srgbClr val="001E44"/>
                </a:solidFill>
              </a:defRPr>
            </a:lvl3pPr>
            <a:lvl4pPr>
              <a:defRPr>
                <a:solidFill>
                  <a:srgbClr val="001E44"/>
                </a:solidFill>
              </a:defRPr>
            </a:lvl4pPr>
            <a:lvl5pPr>
              <a:defRPr>
                <a:solidFill>
                  <a:srgbClr val="001E44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67CB6C9-5378-5E48-498E-D1A341AE23E0}"/>
              </a:ext>
            </a:extLst>
          </p:cNvPr>
          <p:cNvCxnSpPr>
            <a:cxnSpLocks/>
          </p:cNvCxnSpPr>
          <p:nvPr userDrawn="1"/>
        </p:nvCxnSpPr>
        <p:spPr>
          <a:xfrm>
            <a:off x="266699" y="1352289"/>
            <a:ext cx="11668627" cy="0"/>
          </a:xfrm>
          <a:prstGeom prst="line">
            <a:avLst/>
          </a:prstGeom>
          <a:ln w="28575">
            <a:solidFill>
              <a:srgbClr val="FFCF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1720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D9BC890-4387-C56E-DAC3-BFDA91F67B53}"/>
              </a:ext>
            </a:extLst>
          </p:cNvPr>
          <p:cNvSpPr/>
          <p:nvPr userDrawn="1"/>
        </p:nvSpPr>
        <p:spPr>
          <a:xfrm>
            <a:off x="0" y="0"/>
            <a:ext cx="5014061" cy="6858000"/>
          </a:xfrm>
          <a:prstGeom prst="rect">
            <a:avLst/>
          </a:prstGeom>
          <a:solidFill>
            <a:srgbClr val="FFCF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9DF5BF-14A9-3340-B841-7201095D3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BCAE-5430-3942-8EC8-78E7A29BBC8A}" type="datetimeFigureOut">
              <a:rPr lang="en-US" smtClean="0"/>
              <a:t>1/6/23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031812-A769-D947-90B5-68C459A61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0ED7F4-BEF7-B34C-BCD9-EA82A4A0B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C7D3-7513-BF40-B0BF-A5EC2F08297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384462C-111E-D144-B7A0-8FDAE8E7953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4423" y="4030026"/>
            <a:ext cx="4377969" cy="109492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rgbClr val="001E44"/>
                </a:solidFill>
              </a:defRPr>
            </a:lvl1pPr>
          </a:lstStyle>
          <a:p>
            <a:r>
              <a:rPr lang="en-US" dirty="0"/>
              <a:t>Insert slide title or main point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6FBE08-AA66-8245-ACF9-A66ABE11A5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643845" y="1815515"/>
            <a:ext cx="6093731" cy="4077608"/>
          </a:xfrm>
        </p:spPr>
        <p:txBody>
          <a:bodyPr/>
          <a:lstStyle>
            <a:lvl1pPr>
              <a:defRPr>
                <a:solidFill>
                  <a:srgbClr val="001E44"/>
                </a:solidFill>
              </a:defRPr>
            </a:lvl1pPr>
            <a:lvl2pPr>
              <a:defRPr>
                <a:solidFill>
                  <a:srgbClr val="001E44"/>
                </a:solidFill>
              </a:defRPr>
            </a:lvl2pPr>
            <a:lvl3pPr>
              <a:defRPr>
                <a:solidFill>
                  <a:srgbClr val="001E44"/>
                </a:solidFill>
              </a:defRPr>
            </a:lvl3pPr>
            <a:lvl4pPr>
              <a:defRPr>
                <a:solidFill>
                  <a:srgbClr val="001E44"/>
                </a:solidFill>
              </a:defRPr>
            </a:lvl4pPr>
            <a:lvl5pPr>
              <a:defRPr>
                <a:solidFill>
                  <a:srgbClr val="001E44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4ADBD2-B042-49A7-2191-B5CEB56B75C1}"/>
              </a:ext>
            </a:extLst>
          </p:cNvPr>
          <p:cNvCxnSpPr>
            <a:cxnSpLocks/>
          </p:cNvCxnSpPr>
          <p:nvPr userDrawn="1"/>
        </p:nvCxnSpPr>
        <p:spPr>
          <a:xfrm>
            <a:off x="358315" y="3079070"/>
            <a:ext cx="0" cy="2152993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5131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D9BC890-4387-C56E-DAC3-BFDA91F67B53}"/>
              </a:ext>
            </a:extLst>
          </p:cNvPr>
          <p:cNvSpPr/>
          <p:nvPr userDrawn="1"/>
        </p:nvSpPr>
        <p:spPr>
          <a:xfrm>
            <a:off x="0" y="0"/>
            <a:ext cx="5014061" cy="6858000"/>
          </a:xfrm>
          <a:prstGeom prst="rect">
            <a:avLst/>
          </a:prstGeom>
          <a:solidFill>
            <a:srgbClr val="001E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9DF5BF-14A9-3340-B841-7201095D3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BCAE-5430-3942-8EC8-78E7A29BBC8A}" type="datetimeFigureOut">
              <a:rPr lang="en-US" smtClean="0"/>
              <a:t>1/6/23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031812-A769-D947-90B5-68C459A61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0ED7F4-BEF7-B34C-BCD9-EA82A4A0B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C7D3-7513-BF40-B0BF-A5EC2F08297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384462C-111E-D144-B7A0-8FDAE8E7953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4423" y="4030026"/>
            <a:ext cx="4377969" cy="109492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slide title or main point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6FBE08-AA66-8245-ACF9-A66ABE11A5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643845" y="1815515"/>
            <a:ext cx="6093731" cy="4077608"/>
          </a:xfrm>
        </p:spPr>
        <p:txBody>
          <a:bodyPr/>
          <a:lstStyle>
            <a:lvl1pPr>
              <a:defRPr>
                <a:solidFill>
                  <a:srgbClr val="001E44"/>
                </a:solidFill>
              </a:defRPr>
            </a:lvl1pPr>
            <a:lvl2pPr>
              <a:defRPr>
                <a:solidFill>
                  <a:srgbClr val="001E44"/>
                </a:solidFill>
              </a:defRPr>
            </a:lvl2pPr>
            <a:lvl3pPr>
              <a:defRPr>
                <a:solidFill>
                  <a:srgbClr val="001E44"/>
                </a:solidFill>
              </a:defRPr>
            </a:lvl3pPr>
            <a:lvl4pPr>
              <a:defRPr>
                <a:solidFill>
                  <a:srgbClr val="001E44"/>
                </a:solidFill>
              </a:defRPr>
            </a:lvl4pPr>
            <a:lvl5pPr>
              <a:defRPr>
                <a:solidFill>
                  <a:srgbClr val="001E44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4ADBD2-B042-49A7-2191-B5CEB56B75C1}"/>
              </a:ext>
            </a:extLst>
          </p:cNvPr>
          <p:cNvCxnSpPr>
            <a:cxnSpLocks/>
          </p:cNvCxnSpPr>
          <p:nvPr userDrawn="1"/>
        </p:nvCxnSpPr>
        <p:spPr>
          <a:xfrm>
            <a:off x="358315" y="3079070"/>
            <a:ext cx="0" cy="2152993"/>
          </a:xfrm>
          <a:prstGeom prst="line">
            <a:avLst/>
          </a:prstGeom>
          <a:ln w="28575">
            <a:solidFill>
              <a:srgbClr val="FFCF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3293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9DF5BF-14A9-3340-B841-7201095D3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BCAE-5430-3942-8EC8-78E7A29BBC8A}" type="datetimeFigureOut">
              <a:rPr lang="en-US" smtClean="0"/>
              <a:t>1/6/23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031812-A769-D947-90B5-68C459A61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0ED7F4-BEF7-B34C-BCD9-EA82A4A0B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C7D3-7513-BF40-B0BF-A5EC2F08297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384462C-111E-D144-B7A0-8FDAE8E7953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52897" y="295361"/>
            <a:ext cx="11005457" cy="1094920"/>
          </a:xfrm>
        </p:spPr>
        <p:txBody>
          <a:bodyPr anchor="ctr">
            <a:normAutofit/>
          </a:bodyPr>
          <a:lstStyle>
            <a:lvl1pPr algn="l">
              <a:defRPr sz="4800"/>
            </a:lvl1pPr>
          </a:lstStyle>
          <a:p>
            <a:r>
              <a:rPr lang="en-US" dirty="0"/>
              <a:t>Insert slide title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6FBE08-AA66-8245-ACF9-A66ABE11A5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52896" y="1622513"/>
            <a:ext cx="11005457" cy="43833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5DEF71-7D69-9455-287F-12989E3FD8A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-3264581" y="3264580"/>
            <a:ext cx="6858003" cy="328844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981DBD9-E33B-8B43-2419-BD38C16571DD}"/>
              </a:ext>
            </a:extLst>
          </p:cNvPr>
          <p:cNvCxnSpPr>
            <a:cxnSpLocks/>
          </p:cNvCxnSpPr>
          <p:nvPr userDrawn="1"/>
        </p:nvCxnSpPr>
        <p:spPr>
          <a:xfrm>
            <a:off x="318016" y="0"/>
            <a:ext cx="0" cy="6858000"/>
          </a:xfrm>
          <a:prstGeom prst="line">
            <a:avLst/>
          </a:prstGeom>
          <a:ln w="28575">
            <a:solidFill>
              <a:srgbClr val="001E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1667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05B329-B847-5D47-BAEE-3FC9F5D2E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BCAE-5430-3942-8EC8-78E7A29BBC8A}" type="datetimeFigureOut">
              <a:rPr lang="en-US" smtClean="0"/>
              <a:t>1/6/23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D75699-2667-5C4B-806B-BC1AE743F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5061FA-33BD-AE47-AA5B-69E7376E7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2C7D3-7513-BF40-B0BF-A5EC2F082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339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22E665B-39BD-B188-D3A8-290051A349B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0"/>
                  <a:lumMod val="0"/>
                  <a:lumOff val="100000"/>
                </a:schemeClr>
              </a:gs>
              <a:gs pos="100000">
                <a:schemeClr val="tx1">
                  <a:alpha val="3803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1CAFC2-95A9-2D4D-BE4C-906480D42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FCA0D8-C318-5E40-B575-FEDF65EA44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72E66-B9F7-DB4E-AB26-BAA481952F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5BCAE-5430-3942-8EC8-78E7A29BBC8A}" type="datetimeFigureOut">
              <a:rPr lang="en-US" smtClean="0"/>
              <a:t>1/6/23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B921C3-5A4A-1840-82F4-64057C8D31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E23088-3D46-EF40-8126-E4967ECAC4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2C7D3-7513-BF40-B0BF-A5EC2F08297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761BDF4-998B-DEED-DB31-2891D6BA4AF4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1524363" y="6245748"/>
            <a:ext cx="308409" cy="342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668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76" r:id="rId3"/>
    <p:sldLayoutId id="2147483685" r:id="rId4"/>
    <p:sldLayoutId id="2147483679" r:id="rId5"/>
    <p:sldLayoutId id="2147483687" r:id="rId6"/>
    <p:sldLayoutId id="2147483688" r:id="rId7"/>
    <p:sldLayoutId id="2147483683" r:id="rId8"/>
    <p:sldLayoutId id="2147483689" r:id="rId9"/>
    <p:sldLayoutId id="2147483684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001E4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FFCF34"/>
        </a:buClr>
        <a:buFont typeface="Arial" panose="020B0604020202020204" pitchFamily="34" charset="0"/>
        <a:buChar char="•"/>
        <a:defRPr sz="2800" b="0" i="0" kern="1200">
          <a:solidFill>
            <a:srgbClr val="001E44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F34"/>
        </a:buClr>
        <a:buFont typeface="Arial" panose="020B0604020202020204" pitchFamily="34" charset="0"/>
        <a:buChar char="•"/>
        <a:defRPr sz="2400" b="0" i="0" kern="1200">
          <a:solidFill>
            <a:srgbClr val="001E44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F34"/>
        </a:buClr>
        <a:buFont typeface="Arial" panose="020B0604020202020204" pitchFamily="34" charset="0"/>
        <a:buChar char="•"/>
        <a:defRPr sz="2000" b="0" i="0" kern="1200">
          <a:solidFill>
            <a:srgbClr val="001E44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F34"/>
        </a:buClr>
        <a:buFont typeface="Arial" panose="020B0604020202020204" pitchFamily="34" charset="0"/>
        <a:buChar char="•"/>
        <a:defRPr sz="1800" b="0" i="0" kern="1200">
          <a:solidFill>
            <a:srgbClr val="001E44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F34"/>
        </a:buClr>
        <a:buFont typeface="Arial" panose="020B0604020202020204" pitchFamily="34" charset="0"/>
        <a:buChar char="•"/>
        <a:defRPr sz="1800" b="0" i="0" kern="1200">
          <a:solidFill>
            <a:srgbClr val="001E44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etsuur.box.com/s/r8qkidn4dzev3fpoyotop803wxkefcri" TargetMode="Externa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205DA75-7153-970E-B635-A35442546ECB}"/>
              </a:ext>
            </a:extLst>
          </p:cNvPr>
          <p:cNvSpPr txBox="1"/>
          <p:nvPr/>
        </p:nvSpPr>
        <p:spPr>
          <a:xfrm>
            <a:off x="2351315" y="1615044"/>
            <a:ext cx="8514607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Tips for using this template:</a:t>
            </a:r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All fonts should be from the Arial typeface.</a:t>
            </a:r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ensure full accessibility, </a:t>
            </a:r>
            <a:r>
              <a:rPr lang="en-US" b="1" dirty="0">
                <a:highlight>
                  <a:srgbClr val="FFCF34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please do not put white text on yellow backgrounds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Highlighting text as shown in item #2 is a great way to call attention to specific content and is in line with ETSU’s style guide. </a:t>
            </a:r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Sample charts and tables formatted according to our style guide are provided on slides 10-12 of this deck. </a:t>
            </a:r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Visit our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marketing photos gallery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to download photos to make your presentation more visually appealing. This gallery is updated frequently. </a:t>
            </a:r>
          </a:p>
          <a:p>
            <a:pPr marL="342900" indent="-342900">
              <a:buFont typeface="+mj-lt"/>
              <a:buAutoNum type="arabicPeriod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312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543C4382-C466-EC60-114B-C79B040CAB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4584338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3137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733DD724-9E38-45B2-5BBB-15C6378F3A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44179238"/>
              </p:ext>
            </p:extLst>
          </p:nvPr>
        </p:nvGraphicFramePr>
        <p:xfrm>
          <a:off x="5890260" y="1851660"/>
          <a:ext cx="5332729" cy="35551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EE0157FC-E518-55C8-9EA4-A8B1476541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1995636"/>
              </p:ext>
            </p:extLst>
          </p:nvPr>
        </p:nvGraphicFramePr>
        <p:xfrm>
          <a:off x="-356870" y="1306829"/>
          <a:ext cx="6967220" cy="4644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53809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402FC8E-1984-C4E8-C37D-7C917D7FD8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412379"/>
              </p:ext>
            </p:extLst>
          </p:nvPr>
        </p:nvGraphicFramePr>
        <p:xfrm>
          <a:off x="1227959" y="2170093"/>
          <a:ext cx="9637955" cy="2638392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1927591">
                  <a:extLst>
                    <a:ext uri="{9D8B030D-6E8A-4147-A177-3AD203B41FA5}">
                      <a16:colId xmlns:a16="http://schemas.microsoft.com/office/drawing/2014/main" val="2257313362"/>
                    </a:ext>
                  </a:extLst>
                </a:gridCol>
                <a:gridCol w="1927591">
                  <a:extLst>
                    <a:ext uri="{9D8B030D-6E8A-4147-A177-3AD203B41FA5}">
                      <a16:colId xmlns:a16="http://schemas.microsoft.com/office/drawing/2014/main" val="2737963336"/>
                    </a:ext>
                  </a:extLst>
                </a:gridCol>
                <a:gridCol w="1927591">
                  <a:extLst>
                    <a:ext uri="{9D8B030D-6E8A-4147-A177-3AD203B41FA5}">
                      <a16:colId xmlns:a16="http://schemas.microsoft.com/office/drawing/2014/main" val="3887147881"/>
                    </a:ext>
                  </a:extLst>
                </a:gridCol>
                <a:gridCol w="1927591">
                  <a:extLst>
                    <a:ext uri="{9D8B030D-6E8A-4147-A177-3AD203B41FA5}">
                      <a16:colId xmlns:a16="http://schemas.microsoft.com/office/drawing/2014/main" val="3984040117"/>
                    </a:ext>
                  </a:extLst>
                </a:gridCol>
                <a:gridCol w="1927591">
                  <a:extLst>
                    <a:ext uri="{9D8B030D-6E8A-4147-A177-3AD203B41FA5}">
                      <a16:colId xmlns:a16="http://schemas.microsoft.com/office/drawing/2014/main" val="3878509500"/>
                    </a:ext>
                  </a:extLst>
                </a:gridCol>
              </a:tblGrid>
              <a:tr h="439732"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rgbClr val="001E4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Column Name</a:t>
                      </a:r>
                    </a:p>
                  </a:txBody>
                  <a:tcPr marL="108427" marR="108427" marT="54213" marB="54213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F3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rgbClr val="001E4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Column Name</a:t>
                      </a:r>
                    </a:p>
                  </a:txBody>
                  <a:tcPr marL="108427" marR="108427" marT="54213" marB="54213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F3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rgbClr val="001E4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Column Name</a:t>
                      </a:r>
                    </a:p>
                  </a:txBody>
                  <a:tcPr marL="108427" marR="108427" marT="54213" marB="54213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F3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rgbClr val="001E4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Column Name</a:t>
                      </a:r>
                    </a:p>
                  </a:txBody>
                  <a:tcPr marL="108427" marR="108427" marT="54213" marB="54213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F3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rgbClr val="001E4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Column Name</a:t>
                      </a:r>
                    </a:p>
                  </a:txBody>
                  <a:tcPr marL="108427" marR="108427" marT="54213" marB="54213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F3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18141"/>
                  </a:ext>
                </a:extLst>
              </a:tr>
              <a:tr h="439732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rgbClr val="001E4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Row Name</a:t>
                      </a:r>
                    </a:p>
                  </a:txBody>
                  <a:tcPr marL="108427" marR="108427" marT="54213" marB="54213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rgbClr val="001E4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Insert</a:t>
                      </a:r>
                    </a:p>
                  </a:txBody>
                  <a:tcPr marL="108427" marR="108427" marT="54213" marB="54213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rgbClr val="001E4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More Info</a:t>
                      </a:r>
                    </a:p>
                  </a:txBody>
                  <a:tcPr marL="108427" marR="108427" marT="54213" marB="54213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 err="1">
                          <a:solidFill>
                            <a:srgbClr val="001E4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Etc</a:t>
                      </a:r>
                      <a:endParaRPr lang="en-US" sz="1900" dirty="0">
                        <a:solidFill>
                          <a:srgbClr val="001E4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427" marR="108427" marT="54213" marB="54213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rgbClr val="001E4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More</a:t>
                      </a:r>
                    </a:p>
                  </a:txBody>
                  <a:tcPr marL="108427" marR="108427" marT="54213" marB="54213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17903435"/>
                  </a:ext>
                </a:extLst>
              </a:tr>
              <a:tr h="439732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rgbClr val="001E4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Row Name</a:t>
                      </a:r>
                    </a:p>
                  </a:txBody>
                  <a:tcPr marL="108427" marR="108427" marT="54213" marB="5421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rgbClr val="001E4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Insert</a:t>
                      </a:r>
                    </a:p>
                  </a:txBody>
                  <a:tcPr marL="108427" marR="108427" marT="54213" marB="5421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rgbClr val="001E4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More Info</a:t>
                      </a:r>
                    </a:p>
                  </a:txBody>
                  <a:tcPr marL="108427" marR="108427" marT="54213" marB="5421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 err="1">
                          <a:solidFill>
                            <a:srgbClr val="001E4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Etc</a:t>
                      </a:r>
                      <a:endParaRPr lang="en-US" sz="1900" dirty="0">
                        <a:solidFill>
                          <a:srgbClr val="001E4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427" marR="108427" marT="54213" marB="5421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rgbClr val="001E4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More</a:t>
                      </a:r>
                    </a:p>
                  </a:txBody>
                  <a:tcPr marL="108427" marR="108427" marT="54213" marB="5421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66044251"/>
                  </a:ext>
                </a:extLst>
              </a:tr>
              <a:tr h="439732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rgbClr val="001E4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Row Name</a:t>
                      </a:r>
                    </a:p>
                  </a:txBody>
                  <a:tcPr marL="108427" marR="108427" marT="54213" marB="5421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rgbClr val="001E4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Insert</a:t>
                      </a:r>
                    </a:p>
                  </a:txBody>
                  <a:tcPr marL="108427" marR="108427" marT="54213" marB="5421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rgbClr val="001E4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More Info</a:t>
                      </a:r>
                    </a:p>
                  </a:txBody>
                  <a:tcPr marL="108427" marR="108427" marT="54213" marB="5421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 err="1">
                          <a:solidFill>
                            <a:srgbClr val="001E4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Etc</a:t>
                      </a:r>
                      <a:endParaRPr lang="en-US" sz="1900" dirty="0">
                        <a:solidFill>
                          <a:srgbClr val="001E4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427" marR="108427" marT="54213" marB="5421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rgbClr val="001E4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More</a:t>
                      </a:r>
                    </a:p>
                  </a:txBody>
                  <a:tcPr marL="108427" marR="108427" marT="54213" marB="5421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46700734"/>
                  </a:ext>
                </a:extLst>
              </a:tr>
              <a:tr h="439732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rgbClr val="001E4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Row Name</a:t>
                      </a:r>
                    </a:p>
                  </a:txBody>
                  <a:tcPr marL="108427" marR="108427" marT="54213" marB="5421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rgbClr val="001E4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Insert</a:t>
                      </a:r>
                    </a:p>
                  </a:txBody>
                  <a:tcPr marL="108427" marR="108427" marT="54213" marB="5421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rgbClr val="001E4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More Info</a:t>
                      </a:r>
                    </a:p>
                  </a:txBody>
                  <a:tcPr marL="108427" marR="108427" marT="54213" marB="5421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 err="1">
                          <a:solidFill>
                            <a:srgbClr val="001E4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Etc</a:t>
                      </a:r>
                      <a:endParaRPr lang="en-US" sz="1900" dirty="0">
                        <a:solidFill>
                          <a:srgbClr val="001E4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427" marR="108427" marT="54213" marB="5421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rgbClr val="001E4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More</a:t>
                      </a:r>
                    </a:p>
                  </a:txBody>
                  <a:tcPr marL="108427" marR="108427" marT="54213" marB="5421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10454159"/>
                  </a:ext>
                </a:extLst>
              </a:tr>
              <a:tr h="439732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rgbClr val="001E4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Row Name</a:t>
                      </a:r>
                    </a:p>
                  </a:txBody>
                  <a:tcPr marL="108427" marR="108427" marT="54213" marB="5421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rgbClr val="001E4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Insert</a:t>
                      </a:r>
                    </a:p>
                  </a:txBody>
                  <a:tcPr marL="108427" marR="108427" marT="54213" marB="5421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rgbClr val="001E4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More Info</a:t>
                      </a:r>
                    </a:p>
                  </a:txBody>
                  <a:tcPr marL="108427" marR="108427" marT="54213" marB="5421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 err="1">
                          <a:solidFill>
                            <a:srgbClr val="001E4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Etc</a:t>
                      </a:r>
                      <a:endParaRPr lang="en-US" sz="1900" dirty="0">
                        <a:solidFill>
                          <a:srgbClr val="001E4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427" marR="108427" marT="54213" marB="5421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rgbClr val="001E4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More</a:t>
                      </a:r>
                    </a:p>
                  </a:txBody>
                  <a:tcPr marL="108427" marR="108427" marT="54213" marB="5421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7416998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A37B44D-0D17-E0CC-F15F-C1DB29A3CB38}"/>
              </a:ext>
            </a:extLst>
          </p:cNvPr>
          <p:cNvSpPr txBox="1"/>
          <p:nvPr/>
        </p:nvSpPr>
        <p:spPr>
          <a:xfrm>
            <a:off x="1227959" y="1576552"/>
            <a:ext cx="5866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Table Name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3262A4-4B92-6815-B7A6-88FACDC43356}"/>
              </a:ext>
            </a:extLst>
          </p:cNvPr>
          <p:cNvSpPr txBox="1"/>
          <p:nvPr/>
        </p:nvSpPr>
        <p:spPr>
          <a:xfrm>
            <a:off x="6323694" y="5281448"/>
            <a:ext cx="45422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Source: Insert the source</a:t>
            </a:r>
          </a:p>
        </p:txBody>
      </p:sp>
    </p:spTree>
    <p:extLst>
      <p:ext uri="{BB962C8B-B14F-4D97-AF65-F5344CB8AC3E}">
        <p14:creationId xmlns:p14="http://schemas.microsoft.com/office/powerpoint/2010/main" val="4197111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08907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42A65-E0DB-015F-5B29-C999BD8A3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4BD8A10-071C-1EDF-7DEA-CF3C7E95AA71}"/>
              </a:ext>
            </a:extLst>
          </p:cNvPr>
          <p:cNvSpPr txBox="1">
            <a:spLocks/>
          </p:cNvSpPr>
          <p:nvPr/>
        </p:nvSpPr>
        <p:spPr>
          <a:xfrm>
            <a:off x="692866" y="3971116"/>
            <a:ext cx="264984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rgbClr val="001E4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800" b="1" dirty="0"/>
              <a:t>Presenter Name</a:t>
            </a:r>
          </a:p>
          <a:p>
            <a:r>
              <a:rPr lang="en-US" sz="1800" b="0" dirty="0"/>
              <a:t>Title</a:t>
            </a:r>
          </a:p>
          <a:p>
            <a:r>
              <a:rPr lang="en-US" sz="1800" b="0" dirty="0"/>
              <a:t>Contact Details</a:t>
            </a:r>
          </a:p>
          <a:p>
            <a:r>
              <a:rPr lang="en-US" sz="1800" b="0" dirty="0" err="1"/>
              <a:t>Etc</a:t>
            </a: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4245049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D9F91-885D-2318-B9E7-592A87C490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0D6718-97B1-4C0D-33CE-ABEB562435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287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49DE8-7DE3-64B6-423F-B2BAA76108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5613EA-2730-4AFD-4D76-F94892912F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134F8EA-3785-2439-1441-5B1ED632E08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102945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1DC60-A6AC-8DC5-94EE-28A22F2DE9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D9AB79-C466-1504-37FA-FD5AB090CD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34A06756-E9E8-EAA8-CACB-A98AE195AE4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883548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B4F00-23E8-EBD7-DF72-FF8685B89E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42D2D2-C516-D0F7-5181-91C7B7C632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3A673DD3-6200-C9DE-CEAA-D0FDD1997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497183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5E4FC-D6F3-DFD3-6B55-0D2A59690F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78381-2D5D-FA36-6883-2908CC37192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589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940BD-7D0C-05AF-021C-A0D520621C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00605-17E4-C8D4-6C26-CC06E2CF044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012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61B6E-A4D8-B674-0748-46B410DCBA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FE83D8-1646-6ED4-E18D-D30D5EE6C68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665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4D6E9-01DD-A4D3-AEE2-5B5948CAFA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Example of a </a:t>
            </a:r>
            <a:r>
              <a:rPr lang="en-US" dirty="0">
                <a:highlight>
                  <a:srgbClr val="FFCF34"/>
                </a:highlight>
              </a:rPr>
              <a:t>highlight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44D783-DFF9-EE9A-C3D4-F0AE4130C83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743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TSU">
      <a:dk1>
        <a:srgbClr val="011E41"/>
      </a:dk1>
      <a:lt1>
        <a:srgbClr val="FFFFFF"/>
      </a:lt1>
      <a:dk2>
        <a:srgbClr val="243746"/>
      </a:dk2>
      <a:lt2>
        <a:srgbClr val="E7E6E6"/>
      </a:lt2>
      <a:accent1>
        <a:srgbClr val="001C71"/>
      </a:accent1>
      <a:accent2>
        <a:srgbClr val="4E738A"/>
      </a:accent2>
      <a:accent3>
        <a:srgbClr val="A5A5A5"/>
      </a:accent3>
      <a:accent4>
        <a:srgbClr val="FFC628"/>
      </a:accent4>
      <a:accent5>
        <a:srgbClr val="6FA088"/>
      </a:accent5>
      <a:accent6>
        <a:srgbClr val="C8A977"/>
      </a:accent6>
      <a:hlink>
        <a:srgbClr val="0033A1"/>
      </a:hlink>
      <a:folHlink>
        <a:srgbClr val="4E738A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TSU">
    <a:dk1>
      <a:srgbClr val="011E41"/>
    </a:dk1>
    <a:lt1>
      <a:srgbClr val="FFFFFF"/>
    </a:lt1>
    <a:dk2>
      <a:srgbClr val="243746"/>
    </a:dk2>
    <a:lt2>
      <a:srgbClr val="E7E6E6"/>
    </a:lt2>
    <a:accent1>
      <a:srgbClr val="001C71"/>
    </a:accent1>
    <a:accent2>
      <a:srgbClr val="4E738A"/>
    </a:accent2>
    <a:accent3>
      <a:srgbClr val="A5A5A5"/>
    </a:accent3>
    <a:accent4>
      <a:srgbClr val="FFC628"/>
    </a:accent4>
    <a:accent5>
      <a:srgbClr val="6FA088"/>
    </a:accent5>
    <a:accent6>
      <a:srgbClr val="C8A977"/>
    </a:accent6>
    <a:hlink>
      <a:srgbClr val="0033A1"/>
    </a:hlink>
    <a:folHlink>
      <a:srgbClr val="4E738A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171</Words>
  <Application>Microsoft Macintosh PowerPoint</Application>
  <PresentationFormat>Widescreen</PresentationFormat>
  <Paragraphs>46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 of a highlight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Vodden</dc:creator>
  <cp:lastModifiedBy>Vodden, Jessica</cp:lastModifiedBy>
  <cp:revision>18</cp:revision>
  <dcterms:created xsi:type="dcterms:W3CDTF">2021-09-12T17:07:06Z</dcterms:created>
  <dcterms:modified xsi:type="dcterms:W3CDTF">2023-01-06T21:31:22Z</dcterms:modified>
</cp:coreProperties>
</file>