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5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a, Nicholas Sean" userId="e711cf6e-483e-4ed0-b040-b7134d7c9ad0" providerId="ADAL" clId="{D3CC76C5-79E9-4706-B69B-8A42B3277A41}"/>
    <pc:docChg chg="custSel modSld">
      <pc:chgData name="Matta, Nicholas Sean" userId="e711cf6e-483e-4ed0-b040-b7134d7c9ad0" providerId="ADAL" clId="{D3CC76C5-79E9-4706-B69B-8A42B3277A41}" dt="2024-10-29T21:40:04.257" v="22" actId="20577"/>
      <pc:docMkLst>
        <pc:docMk/>
      </pc:docMkLst>
      <pc:sldChg chg="modSp mod">
        <pc:chgData name="Matta, Nicholas Sean" userId="e711cf6e-483e-4ed0-b040-b7134d7c9ad0" providerId="ADAL" clId="{D3CC76C5-79E9-4706-B69B-8A42B3277A41}" dt="2024-10-29T21:40:04.257" v="22" actId="20577"/>
        <pc:sldMkLst>
          <pc:docMk/>
          <pc:sldMk cId="3832459688" sldId="256"/>
        </pc:sldMkLst>
        <pc:spChg chg="mod">
          <ac:chgData name="Matta, Nicholas Sean" userId="e711cf6e-483e-4ed0-b040-b7134d7c9ad0" providerId="ADAL" clId="{D3CC76C5-79E9-4706-B69B-8A42B3277A41}" dt="2024-10-29T21:40:04.257" v="22" actId="20577"/>
          <ac:spMkLst>
            <pc:docMk/>
            <pc:sldMk cId="3832459688" sldId="256"/>
            <ac:spMk id="2" creationId="{91CF9BA5-F9D4-962D-8E4A-3F5F24A92BA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1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1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2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8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6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7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5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33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CCB0B7F-6F4C-4CF5-A459-61FD8DE259DE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5B57550-B9D8-4801-BFD4-4CDC8CB6ADC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044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aboutcircuits.com/textbook/digita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8/logic-simplification-karnaugh-maps/" TargetMode="External"/><Relationship Id="rId13" Type="http://schemas.openxmlformats.org/officeDocument/2006/relationships/hyperlink" Target="https://www.allaboutcircuits.com/textbook/digital/chpt-8/larger-5-6-variable-karnaugh-maps/" TargetMode="External"/><Relationship Id="rId3" Type="http://schemas.openxmlformats.org/officeDocument/2006/relationships/hyperlink" Target="https://www.allaboutcircuits.com/textbook/digital/chpt-8/introduction-to-karnaugh-mapping/" TargetMode="External"/><Relationship Id="rId7" Type="http://schemas.openxmlformats.org/officeDocument/2006/relationships/hyperlink" Target="https://www.allaboutcircuits.com/textbook/digital/chpt-8/karnaugh-maps-truth-tables-boolean-expressions/" TargetMode="External"/><Relationship Id="rId12" Type="http://schemas.openxmlformats.org/officeDocument/2006/relationships/hyperlink" Target="https://www.allaboutcircuits.com/textbook/digital/chpt-8/dont-care-cells-karnaugh-map/" TargetMode="External"/><Relationship Id="rId2" Type="http://schemas.openxmlformats.org/officeDocument/2006/relationships/hyperlink" Target="https://www.allaboutcircuits.com/textbook/digital/chpt-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8/venn-diagram-karnaugh-map/" TargetMode="External"/><Relationship Id="rId11" Type="http://schemas.openxmlformats.org/officeDocument/2006/relationships/hyperlink" Target="https://www.allaboutcircuits.com/textbook/digital/chpt-8/sum-product-notation/" TargetMode="External"/><Relationship Id="rId5" Type="http://schemas.openxmlformats.org/officeDocument/2006/relationships/hyperlink" Target="https://www.allaboutcircuits.com/textbook/digital/chpt-8/boolean-relationships-on-venn-diagrams/" TargetMode="External"/><Relationship Id="rId10" Type="http://schemas.openxmlformats.org/officeDocument/2006/relationships/hyperlink" Target="https://www.allaboutcircuits.com/textbook/digital/chpt-8/minterm-maxterm-solution/" TargetMode="External"/><Relationship Id="rId4" Type="http://schemas.openxmlformats.org/officeDocument/2006/relationships/hyperlink" Target="https://www.allaboutcircuits.com/textbook/digital/chpt-8/venn-diagrams-and-sets/" TargetMode="External"/><Relationship Id="rId9" Type="http://schemas.openxmlformats.org/officeDocument/2006/relationships/hyperlink" Target="https://www.allaboutcircuits.com/textbook/digital/chpt-8/larger-4-variable-karnaugh-maps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9/demultiplexers/" TargetMode="External"/><Relationship Id="rId3" Type="http://schemas.openxmlformats.org/officeDocument/2006/relationships/hyperlink" Target="https://www.allaboutcircuits.com/textbook/digital/chpt-9/combinational-logic-functions/" TargetMode="External"/><Relationship Id="rId7" Type="http://schemas.openxmlformats.org/officeDocument/2006/relationships/hyperlink" Target="https://www.allaboutcircuits.com/textbook/digital/chpt-9/encoder/" TargetMode="External"/><Relationship Id="rId2" Type="http://schemas.openxmlformats.org/officeDocument/2006/relationships/hyperlink" Target="https://www.allaboutcircuits.com/textbook/digital/chpt-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9/decoder/" TargetMode="External"/><Relationship Id="rId5" Type="http://schemas.openxmlformats.org/officeDocument/2006/relationships/hyperlink" Target="https://www.allaboutcircuits.com/textbook/digital/chpt-9/full-adder/" TargetMode="External"/><Relationship Id="rId10" Type="http://schemas.openxmlformats.org/officeDocument/2006/relationships/hyperlink" Target="https://www.allaboutcircuits.com/textbook/digital/chpt-9/multiple-combinational-circuits/" TargetMode="External"/><Relationship Id="rId4" Type="http://schemas.openxmlformats.org/officeDocument/2006/relationships/hyperlink" Target="https://www.allaboutcircuits.com/textbook/digital/chpt-9/half-adder/" TargetMode="External"/><Relationship Id="rId9" Type="http://schemas.openxmlformats.org/officeDocument/2006/relationships/hyperlink" Target="https://www.allaboutcircuits.com/textbook/digital/chpt-9/multiplexers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0/j-k-flip-flop/" TargetMode="External"/><Relationship Id="rId3" Type="http://schemas.openxmlformats.org/officeDocument/2006/relationships/hyperlink" Target="https://www.allaboutcircuits.com/textbook/digital/chpt-10/digital-logic-with-feedback/" TargetMode="External"/><Relationship Id="rId7" Type="http://schemas.openxmlformats.org/officeDocument/2006/relationships/hyperlink" Target="https://www.allaboutcircuits.com/textbook/digital/chpt-10/edge-triggered-latches-flip-flops/" TargetMode="External"/><Relationship Id="rId2" Type="http://schemas.openxmlformats.org/officeDocument/2006/relationships/hyperlink" Target="https://www.allaboutcircuits.com/textbook/digital/chpt-1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0/d-latch/" TargetMode="External"/><Relationship Id="rId5" Type="http://schemas.openxmlformats.org/officeDocument/2006/relationships/hyperlink" Target="https://www.allaboutcircuits.com/textbook/digital/chpt-10/the-gated-s-r-latch/" TargetMode="External"/><Relationship Id="rId10" Type="http://schemas.openxmlformats.org/officeDocument/2006/relationships/hyperlink" Target="https://www.allaboutcircuits.com/textbook/digital/chpt-10/monostable-multivibrators/" TargetMode="External"/><Relationship Id="rId4" Type="http://schemas.openxmlformats.org/officeDocument/2006/relationships/hyperlink" Target="https://www.allaboutcircuits.com/textbook/digital/chpt-10/s-r-latch/" TargetMode="External"/><Relationship Id="rId9" Type="http://schemas.openxmlformats.org/officeDocument/2006/relationships/hyperlink" Target="https://www.allaboutcircuits.com/textbook/digital/chpt-10/asynchronous-flip-flop-input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11/binary-count-sequence/" TargetMode="External"/><Relationship Id="rId7" Type="http://schemas.openxmlformats.org/officeDocument/2006/relationships/hyperlink" Target="https://www.allaboutcircuits.com/textbook/digital/chpt-11/finite-state-machines/" TargetMode="External"/><Relationship Id="rId2" Type="http://schemas.openxmlformats.org/officeDocument/2006/relationships/hyperlink" Target="https://www.allaboutcircuits.com/textbook/digital/chpt-1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1/counter-modulus/" TargetMode="External"/><Relationship Id="rId5" Type="http://schemas.openxmlformats.org/officeDocument/2006/relationships/hyperlink" Target="https://www.allaboutcircuits.com/textbook/digital/chpt-11/synchronous-counters/" TargetMode="External"/><Relationship Id="rId4" Type="http://schemas.openxmlformats.org/officeDocument/2006/relationships/hyperlink" Target="https://www.allaboutcircuits.com/textbook/digital/chpt-11/asynchronous-counters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2/ring-counters/" TargetMode="External"/><Relationship Id="rId3" Type="http://schemas.openxmlformats.org/officeDocument/2006/relationships/hyperlink" Target="https://www.allaboutcircuits.com/textbook/digital/chpt-12/introduction-to-shift-registers/" TargetMode="External"/><Relationship Id="rId7" Type="http://schemas.openxmlformats.org/officeDocument/2006/relationships/hyperlink" Target="https://www.allaboutcircuits.com/textbook/digital/chpt-12/parallel-in-parallel-out-universal-shift-register/" TargetMode="External"/><Relationship Id="rId2" Type="http://schemas.openxmlformats.org/officeDocument/2006/relationships/hyperlink" Target="https://www.allaboutcircuits.com/textbook/digital/chpt-1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2/serial-in-parallel-out-shift-register/" TargetMode="External"/><Relationship Id="rId5" Type="http://schemas.openxmlformats.org/officeDocument/2006/relationships/hyperlink" Target="https://www.allaboutcircuits.com/textbook/digital/chpt-12/parallel-in-serial-out-shift-register/" TargetMode="External"/><Relationship Id="rId4" Type="http://schemas.openxmlformats.org/officeDocument/2006/relationships/hyperlink" Target="https://www.allaboutcircuits.com/textbook/digital/chpt-12/serial-in-serial-out-shift-register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3/successive-approximation-adc/" TargetMode="External"/><Relationship Id="rId3" Type="http://schemas.openxmlformats.org/officeDocument/2006/relationships/hyperlink" Target="https://www.allaboutcircuits.com/textbook/digital/chpt-13/digital-analog-conversion/" TargetMode="External"/><Relationship Id="rId7" Type="http://schemas.openxmlformats.org/officeDocument/2006/relationships/hyperlink" Target="https://www.allaboutcircuits.com/textbook/digital/chpt-13/digital-ramp-adc/" TargetMode="External"/><Relationship Id="rId12" Type="http://schemas.openxmlformats.org/officeDocument/2006/relationships/hyperlink" Target="https://www.allaboutcircuits.com/textbook/digital/chpt-13/practical-considerations-adc-circuits/" TargetMode="External"/><Relationship Id="rId2" Type="http://schemas.openxmlformats.org/officeDocument/2006/relationships/hyperlink" Target="https://www.allaboutcircuits.com/textbook/digital/chpt-1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3/flash-adc/" TargetMode="External"/><Relationship Id="rId11" Type="http://schemas.openxmlformats.org/officeDocument/2006/relationships/hyperlink" Target="https://www.allaboutcircuits.com/textbook/digital/chpt-13/delta-sigma-adc/" TargetMode="External"/><Relationship Id="rId5" Type="http://schemas.openxmlformats.org/officeDocument/2006/relationships/hyperlink" Target="https://www.allaboutcircuits.com/textbook/digital/chpt-13/r-2r-dac/" TargetMode="External"/><Relationship Id="rId10" Type="http://schemas.openxmlformats.org/officeDocument/2006/relationships/hyperlink" Target="https://www.allaboutcircuits.com/textbook/digital/chpt-13/slope-integrating-adc/" TargetMode="External"/><Relationship Id="rId4" Type="http://schemas.openxmlformats.org/officeDocument/2006/relationships/hyperlink" Target="https://www.allaboutcircuits.com/textbook/digital/chpt-13/r-2nr-dac/" TargetMode="External"/><Relationship Id="rId9" Type="http://schemas.openxmlformats.org/officeDocument/2006/relationships/hyperlink" Target="https://www.allaboutcircuits.com/textbook/digital/chpt-13/tracking-adc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4/network-topology/" TargetMode="External"/><Relationship Id="rId3" Type="http://schemas.openxmlformats.org/officeDocument/2006/relationships/hyperlink" Target="https://www.allaboutcircuits.com/textbook/digital/chpt-14/introduction-to-digital-communication/" TargetMode="External"/><Relationship Id="rId7" Type="http://schemas.openxmlformats.org/officeDocument/2006/relationships/hyperlink" Target="https://www.allaboutcircuits.com/textbook/digital/chpt-14/optical-data-communication/" TargetMode="External"/><Relationship Id="rId2" Type="http://schemas.openxmlformats.org/officeDocument/2006/relationships/hyperlink" Target="https://www.allaboutcircuits.com/textbook/digital/chpt-1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4/electrical-signal-types/" TargetMode="External"/><Relationship Id="rId5" Type="http://schemas.openxmlformats.org/officeDocument/2006/relationships/hyperlink" Target="https://www.allaboutcircuits.com/textbook/digital/chpt-14/data-flow/" TargetMode="External"/><Relationship Id="rId10" Type="http://schemas.openxmlformats.org/officeDocument/2006/relationships/hyperlink" Target="https://www.allaboutcircuits.com/textbook/digital/chpt-14/practical-considerations-digital-communication/" TargetMode="External"/><Relationship Id="rId4" Type="http://schemas.openxmlformats.org/officeDocument/2006/relationships/hyperlink" Target="https://www.allaboutcircuits.com/textbook/digital/chpt-14/networks-and-busses/" TargetMode="External"/><Relationship Id="rId9" Type="http://schemas.openxmlformats.org/officeDocument/2006/relationships/hyperlink" Target="https://www.allaboutcircuits.com/textbook/digital/chpt-14/network-protocols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5/memory-with-moving-parts-drives/" TargetMode="External"/><Relationship Id="rId3" Type="http://schemas.openxmlformats.org/officeDocument/2006/relationships/hyperlink" Target="https://www.allaboutcircuits.com/textbook/digital/chpt-15/why-digital/" TargetMode="External"/><Relationship Id="rId7" Type="http://schemas.openxmlformats.org/officeDocument/2006/relationships/hyperlink" Target="https://www.allaboutcircuits.com/textbook/digital/chpt-15/read-only-memory-rom/" TargetMode="External"/><Relationship Id="rId2" Type="http://schemas.openxmlformats.org/officeDocument/2006/relationships/hyperlink" Target="https://www.allaboutcircuits.com/textbook/digital/chpt-1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5/historical-nonmechanical-memory-technologies/" TargetMode="External"/><Relationship Id="rId5" Type="http://schemas.openxmlformats.org/officeDocument/2006/relationships/hyperlink" Target="https://www.allaboutcircuits.com/textbook/digital/chpt-15/modern-nonmechanical-memory/" TargetMode="External"/><Relationship Id="rId4" Type="http://schemas.openxmlformats.org/officeDocument/2006/relationships/hyperlink" Target="https://www.allaboutcircuits.com/textbook/digital/chpt-15/digital-memory-terms-concepts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16/binary-adder/" TargetMode="External"/><Relationship Id="rId7" Type="http://schemas.openxmlformats.org/officeDocument/2006/relationships/hyperlink" Target="https://www.allaboutcircuits.com/textbook/digital/chpt-16/microprocessor-programming/" TargetMode="External"/><Relationship Id="rId2" Type="http://schemas.openxmlformats.org/officeDocument/2006/relationships/hyperlink" Target="https://www.allaboutcircuits.com/textbook/digital/chpt-1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6/microprocessors/" TargetMode="External"/><Relationship Id="rId5" Type="http://schemas.openxmlformats.org/officeDocument/2006/relationships/hyperlink" Target="https://www.allaboutcircuits.com/textbook/digital/chpt-16/finite-state-machine/" TargetMode="External"/><Relationship Id="rId4" Type="http://schemas.openxmlformats.org/officeDocument/2006/relationships/hyperlink" Target="https://www.allaboutcircuits.com/textbook/digital/chpt-16/look-up-tables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17/vol-iv.-credits/" TargetMode="External"/><Relationship Id="rId2" Type="http://schemas.openxmlformats.org/officeDocument/2006/relationships/hyperlink" Target="https://www.allaboutcircuits.com/textbook/digital/chpt-17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7/" TargetMode="External"/><Relationship Id="rId13" Type="http://schemas.openxmlformats.org/officeDocument/2006/relationships/hyperlink" Target="https://www.allaboutcircuits.com/textbook/digital/chpt-12/" TargetMode="External"/><Relationship Id="rId3" Type="http://schemas.openxmlformats.org/officeDocument/2006/relationships/hyperlink" Target="https://www.allaboutcircuits.com/textbook/digital/chpt-2/" TargetMode="External"/><Relationship Id="rId7" Type="http://schemas.openxmlformats.org/officeDocument/2006/relationships/hyperlink" Target="https://www.allaboutcircuits.com/textbook/digital/chpt-6/" TargetMode="External"/><Relationship Id="rId12" Type="http://schemas.openxmlformats.org/officeDocument/2006/relationships/hyperlink" Target="https://www.allaboutcircuits.com/textbook/digital/chpt-11/" TargetMode="External"/><Relationship Id="rId17" Type="http://schemas.openxmlformats.org/officeDocument/2006/relationships/hyperlink" Target="https://www.allaboutcircuits.com/textbook/digital/chpt-16/" TargetMode="External"/><Relationship Id="rId2" Type="http://schemas.openxmlformats.org/officeDocument/2006/relationships/hyperlink" Target="https://www.allaboutcircuits.com/textbook/digital/chpt-1/" TargetMode="External"/><Relationship Id="rId16" Type="http://schemas.openxmlformats.org/officeDocument/2006/relationships/hyperlink" Target="https://www.allaboutcircuits.com/textbook/digital/chpt-15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llaboutcircuits.com/textbook/digital/chpt-5/" TargetMode="External"/><Relationship Id="rId11" Type="http://schemas.openxmlformats.org/officeDocument/2006/relationships/hyperlink" Target="https://www.allaboutcircuits.com/textbook/digital/chpt-10/" TargetMode="External"/><Relationship Id="rId5" Type="http://schemas.openxmlformats.org/officeDocument/2006/relationships/hyperlink" Target="https://www.allaboutcircuits.com/textbook/digital/chpt-4/" TargetMode="External"/><Relationship Id="rId15" Type="http://schemas.openxmlformats.org/officeDocument/2006/relationships/hyperlink" Target="https://www.allaboutcircuits.com/textbook/digital/chpt-14/" TargetMode="External"/><Relationship Id="rId10" Type="http://schemas.openxmlformats.org/officeDocument/2006/relationships/hyperlink" Target="https://www.allaboutcircuits.com/textbook/digital/chpt-9/" TargetMode="External"/><Relationship Id="rId4" Type="http://schemas.openxmlformats.org/officeDocument/2006/relationships/hyperlink" Target="https://www.allaboutcircuits.com/textbook/digital/chpt-3/" TargetMode="External"/><Relationship Id="rId9" Type="http://schemas.openxmlformats.org/officeDocument/2006/relationships/hyperlink" Target="https://www.allaboutcircuits.com/textbook/digital/chpt-8/" TargetMode="External"/><Relationship Id="rId14" Type="http://schemas.openxmlformats.org/officeDocument/2006/relationships/hyperlink" Target="https://www.allaboutcircuits.com/textbook/digital/chpt-13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nu.org/licenses/dsl.html" TargetMode="External"/><Relationship Id="rId2" Type="http://schemas.openxmlformats.org/officeDocument/2006/relationships/hyperlink" Target="https://www.allaboutcircuits.com/textbook/digital/chpt-1/numbers-and-symbol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1/conversion-from-decimal-numeration/" TargetMode="External"/><Relationship Id="rId3" Type="http://schemas.openxmlformats.org/officeDocument/2006/relationships/hyperlink" Target="https://www.allaboutcircuits.com/textbook/digital/chpt-1/numbers-and-symbols/" TargetMode="External"/><Relationship Id="rId7" Type="http://schemas.openxmlformats.org/officeDocument/2006/relationships/hyperlink" Target="https://www.allaboutcircuits.com/textbook/digital/chpt-1/octal-and-hexadecimal-to-decimal-conversion/" TargetMode="External"/><Relationship Id="rId2" Type="http://schemas.openxmlformats.org/officeDocument/2006/relationships/hyperlink" Target="https://www.allaboutcircuits.com/textbook/digital/chpt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1/octal-and-hexadecimal-numeration/" TargetMode="External"/><Relationship Id="rId5" Type="http://schemas.openxmlformats.org/officeDocument/2006/relationships/hyperlink" Target="https://www.allaboutcircuits.com/textbook/digital/chpt-1/decimal-versus-binary-numeration/" TargetMode="External"/><Relationship Id="rId4" Type="http://schemas.openxmlformats.org/officeDocument/2006/relationships/hyperlink" Target="https://www.allaboutcircuits.com/textbook/digital/chpt-1/systems-of-numeration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2/bit-grouping/" TargetMode="External"/><Relationship Id="rId3" Type="http://schemas.openxmlformats.org/officeDocument/2006/relationships/hyperlink" Target="https://www.allaboutcircuits.com/textbook/digital/chpt-2/numbers-versus-numeration/" TargetMode="External"/><Relationship Id="rId7" Type="http://schemas.openxmlformats.org/officeDocument/2006/relationships/hyperlink" Target="https://www.allaboutcircuits.com/textbook/digital/chpt-2/binary-overflow/" TargetMode="External"/><Relationship Id="rId2" Type="http://schemas.openxmlformats.org/officeDocument/2006/relationships/hyperlink" Target="https://www.allaboutcircuits.com/textbook/digital/chpt-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2/binary-subtraction/" TargetMode="External"/><Relationship Id="rId5" Type="http://schemas.openxmlformats.org/officeDocument/2006/relationships/hyperlink" Target="https://www.allaboutcircuits.com/textbook/digital/chpt-2/negative-binary-numbers/" TargetMode="External"/><Relationship Id="rId4" Type="http://schemas.openxmlformats.org/officeDocument/2006/relationships/hyperlink" Target="https://www.allaboutcircuits.com/textbook/digital/chpt-2/binary-addition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3/ttl-nor-and-or-gates/" TargetMode="External"/><Relationship Id="rId13" Type="http://schemas.openxmlformats.org/officeDocument/2006/relationships/hyperlink" Target="https://www.allaboutcircuits.com/textbook/digital/chpt-3/dip-gate-packaging/" TargetMode="External"/><Relationship Id="rId3" Type="http://schemas.openxmlformats.org/officeDocument/2006/relationships/hyperlink" Target="https://www.allaboutcircuits.com/textbook/digital/chpt-3/digital-signals-gates/" TargetMode="External"/><Relationship Id="rId7" Type="http://schemas.openxmlformats.org/officeDocument/2006/relationships/hyperlink" Target="https://www.allaboutcircuits.com/textbook/digital/chpt-3/ttl-nand-and-gates/" TargetMode="External"/><Relationship Id="rId12" Type="http://schemas.openxmlformats.org/officeDocument/2006/relationships/hyperlink" Target="https://www.allaboutcircuits.com/textbook/digital/chpt-3/logic-signal-voltage-levels/" TargetMode="External"/><Relationship Id="rId2" Type="http://schemas.openxmlformats.org/officeDocument/2006/relationships/hyperlink" Target="https://www.allaboutcircuits.com/textbook/digital/chpt-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3/multiple-input-gates/" TargetMode="External"/><Relationship Id="rId11" Type="http://schemas.openxmlformats.org/officeDocument/2006/relationships/hyperlink" Target="https://www.allaboutcircuits.com/textbook/digital/chpt-3/gate-universality/" TargetMode="External"/><Relationship Id="rId5" Type="http://schemas.openxmlformats.org/officeDocument/2006/relationships/hyperlink" Target="https://www.allaboutcircuits.com/textbook/digital/chpt-3/buffer-gate/" TargetMode="External"/><Relationship Id="rId10" Type="http://schemas.openxmlformats.org/officeDocument/2006/relationships/hyperlink" Target="https://www.allaboutcircuits.com/textbook/digital/chpt-3/special-output-gates/" TargetMode="External"/><Relationship Id="rId4" Type="http://schemas.openxmlformats.org/officeDocument/2006/relationships/hyperlink" Target="https://www.allaboutcircuits.com/textbook/digital/chpt-3/not-gate/" TargetMode="External"/><Relationship Id="rId9" Type="http://schemas.openxmlformats.org/officeDocument/2006/relationships/hyperlink" Target="https://www.allaboutcircuits.com/textbook/digital/chpt-3/cmos-gate-circuitry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4/switch-types/" TargetMode="External"/><Relationship Id="rId2" Type="http://schemas.openxmlformats.org/officeDocument/2006/relationships/hyperlink" Target="https://www.allaboutcircuits.com/textbook/digital/chpt-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4/contact-bounce/" TargetMode="External"/><Relationship Id="rId5" Type="http://schemas.openxmlformats.org/officeDocument/2006/relationships/hyperlink" Target="https://www.allaboutcircuits.com/textbook/digital/chpt-4/contact-normal-state-make-break-sequence/" TargetMode="External"/><Relationship Id="rId4" Type="http://schemas.openxmlformats.org/officeDocument/2006/relationships/hyperlink" Target="https://www.allaboutcircuits.com/textbook/digital/chpt-4/switch-contact-desig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digital/chpt-5/relay-construction/" TargetMode="External"/><Relationship Id="rId7" Type="http://schemas.openxmlformats.org/officeDocument/2006/relationships/hyperlink" Target="https://www.allaboutcircuits.com/textbook/digital/chpt-5/solid-state-relays/" TargetMode="External"/><Relationship Id="rId2" Type="http://schemas.openxmlformats.org/officeDocument/2006/relationships/hyperlink" Target="https://www.allaboutcircuits.com/textbook/digital/chpt-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5/protective-relays/" TargetMode="External"/><Relationship Id="rId5" Type="http://schemas.openxmlformats.org/officeDocument/2006/relationships/hyperlink" Target="https://www.allaboutcircuits.com/textbook/digital/chpt-5/time-delay-relays/" TargetMode="External"/><Relationship Id="rId4" Type="http://schemas.openxmlformats.org/officeDocument/2006/relationships/hyperlink" Target="https://www.allaboutcircuits.com/textbook/digital/chpt-5/contactors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6/programmable-logic-controllers-plc/" TargetMode="External"/><Relationship Id="rId3" Type="http://schemas.openxmlformats.org/officeDocument/2006/relationships/hyperlink" Target="https://www.allaboutcircuits.com/textbook/digital/chpt-6/ladder-diagrams/" TargetMode="External"/><Relationship Id="rId7" Type="http://schemas.openxmlformats.org/officeDocument/2006/relationships/hyperlink" Target="https://www.allaboutcircuits.com/textbook/digital/chpt-6/fail-safe-design/" TargetMode="External"/><Relationship Id="rId2" Type="http://schemas.openxmlformats.org/officeDocument/2006/relationships/hyperlink" Target="https://www.allaboutcircuits.com/textbook/digital/chpt-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6/motor-control-circuits/" TargetMode="External"/><Relationship Id="rId5" Type="http://schemas.openxmlformats.org/officeDocument/2006/relationships/hyperlink" Target="https://www.allaboutcircuits.com/textbook/digital/chpt-6/permissive-interlock-circuits/" TargetMode="External"/><Relationship Id="rId4" Type="http://schemas.openxmlformats.org/officeDocument/2006/relationships/hyperlink" Target="https://www.allaboutcircuits.com/textbook/digital/chpt-6/digital-logic-functions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llaboutcircuits.com/textbook/digital/chpt-7/circuit-simplification-examples/" TargetMode="External"/><Relationship Id="rId3" Type="http://schemas.openxmlformats.org/officeDocument/2006/relationships/hyperlink" Target="https://www.allaboutcircuits.com/textbook/digital/chpt-7/introduction-boolean-algebra/" TargetMode="External"/><Relationship Id="rId7" Type="http://schemas.openxmlformats.org/officeDocument/2006/relationships/hyperlink" Target="https://www.allaboutcircuits.com/textbook/digital/chpt-7/boolean-rules-for-simplification/" TargetMode="External"/><Relationship Id="rId2" Type="http://schemas.openxmlformats.org/officeDocument/2006/relationships/hyperlink" Target="https://www.allaboutcircuits.com/textbook/digital/chpt-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llaboutcircuits.com/textbook/digital/chpt-7/boolean-algebraic-properties/" TargetMode="External"/><Relationship Id="rId11" Type="http://schemas.openxmlformats.org/officeDocument/2006/relationships/hyperlink" Target="https://www.allaboutcircuits.com/textbook/digital/chpt-7/converting-truth-tables-boolean-expressions/" TargetMode="External"/><Relationship Id="rId5" Type="http://schemas.openxmlformats.org/officeDocument/2006/relationships/hyperlink" Target="https://www.allaboutcircuits.com/textbook/digital/chpt-7/boolean-algebraic-identities/" TargetMode="External"/><Relationship Id="rId10" Type="http://schemas.openxmlformats.org/officeDocument/2006/relationships/hyperlink" Target="https://www.allaboutcircuits.com/textbook/digital/chpt-7/demorgans-theorems/" TargetMode="External"/><Relationship Id="rId4" Type="http://schemas.openxmlformats.org/officeDocument/2006/relationships/hyperlink" Target="https://www.allaboutcircuits.com/textbook/digital/chpt-7/boolean-arithmetic/" TargetMode="External"/><Relationship Id="rId9" Type="http://schemas.openxmlformats.org/officeDocument/2006/relationships/hyperlink" Target="https://www.allaboutcircuits.com/textbook/digital/chpt-7/the-exclusive-or-function-xo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9BA5-F9D4-962D-8E4A-3F5F24A92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725630"/>
          </a:xfrm>
        </p:spPr>
        <p:txBody>
          <a:bodyPr>
            <a:normAutofit fontScale="90000"/>
          </a:bodyPr>
          <a:lstStyle/>
          <a:p>
            <a:r>
              <a:rPr lang="en-US" dirty="0"/>
              <a:t>Engineering </a:t>
            </a:r>
            <a:r>
              <a:rPr lang="en-US"/>
              <a:t>Capstone:</a:t>
            </a:r>
            <a:br>
              <a:rPr lang="en-US"/>
            </a:br>
            <a:r>
              <a:rPr lang="en-US"/>
              <a:t>All </a:t>
            </a:r>
            <a:r>
              <a:rPr lang="en-US" dirty="0"/>
              <a:t>About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08E4-8F9D-0358-CF4D-9476AD6B6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7957" y="4443286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Digital Circuits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2459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4F27-4138-CF38-4C87-BB6A6D1FD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8. Karnaugh Mapping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04005-890F-22B2-74C9-A571B9142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Karnaugh Mapping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Venn Diagrams and Sets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Boolean Relationships on Venn Diagrams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Making a Venn Diagram Look Like a Karnaugh Map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Karnaugh Maps, Truth Tables, and Boolean Expressions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Logic Simplification With Karnaugh Maps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Larger 4-variable Karnaugh Maps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Minterm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vs Maxterm Solution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Sum and Product Notation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Don’t Care Cells in the Karnaugh Map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Larger 5 &amp; 6-variable Karnaugh Maps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86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3C11-A745-B86B-D18C-D93497208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9. Combinational Logic Functions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24891-EF55-0634-00EB-53806A8DA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Combinational Logic Functions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Half-Adder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Full-Adder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Decoder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Encoder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Demultiplexers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Multiplexers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Using Multiple Combinational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095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71D0-E75C-6239-C1F6-88E9BEFA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10. Multivibrators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0DC4F-7A68-F792-3EEA-25CB0AC72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Digital Logic With Feedback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S-R Latch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Gated S-R Latch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The D Latch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Edge-triggered Latches: Flip-Flops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The J-K Flip-Flop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Asynchronous Flip-Flop Inputs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Monostable Multivibrators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3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0C2F4-3A0C-363E-31A6-89F79D58A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11. Sequential Circuits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9D1EC-7DCD-3CA1-46CE-D2AAEB1AC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Binary Count Sequence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Asynchronous Counters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Synchronous Counters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Counter Modulus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Finite State Machines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890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0B94E-365D-2AD6-71FB-3DA8624F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12. Shift Registers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D93C6-0AC9-C600-FE6B-4600F0A43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Shift Registers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Shift Registers: Serial-in, Serial-out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Shift Registers: Parallel-in, Serial-out (PISO)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Shift Registers: Serial-in, Parallel-out (SIPO)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Universal Shift Registers: Parallel-in, Parallel-out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Ring Counters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95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4C803-BBDB-08A9-A8E9-9A1CEEE48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13. Digital-Analog Conversion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60CE4-CF4A-EBF5-A8EB-C77672972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Digital-Analog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The R/2nR DAC: Binary-Weighted-Input Digital-to-Analog Converter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The R/2R DAC (Digital-to-Analog Converter)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Flash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Digital Ramp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Successive Approximation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Tracking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Slope (integrating)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Delta-Sigma ADC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Practical Considerations of ADC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309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23677-3ADB-B8B0-6908-8FB423CE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14. Digital Communication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2EE8B-1DCC-CB76-6D41-BB2AD64A9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Digital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Networks and Busses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Data Flow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Electrical Signal Types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Optical Data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Network Topology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Network Protocols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Practical considerations - Digital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34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137A-C80C-26A8-34DF-A85766301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15. Digital Storage (Memory)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0EDF5-9147-F296-070E-246FDDC80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Why digital?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Digital Memory Terms and Concepts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Modern Nonmechanical Memory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Historical, Nonmechanical Memory Technologies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Read-Only Memory (ROM)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Memory with moving parts: “Drives”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626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C1642-A1A1-4165-9B35-40B3033E3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16. Principles Of Digital Computing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E82BE-EFF2-AD12-B971-D42AD50B7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A Binary Adder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Look-up Tables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Finite-state Machine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Microprocessors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Microprocessor Programming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15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3BF26-6F4A-0CE6-ACA1-C80DA944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Contributor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30BD6-0695-82DE-A4EC-07E48285A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Vol IV. Credits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88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1194F-9AB3-0B78-8B0C-6978026F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28125-AEDD-EFC1-7FAD-9583991525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Numeration Systems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3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Binary Arithmetic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4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Logic Gates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5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Switches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6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Electromechanical Relays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7"/>
              </a:rPr>
              <a:t>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Ladder Logic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8"/>
              </a:rPr>
              <a:t>7.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Boolean Algebra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9"/>
              </a:rPr>
              <a:t>8.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Karnaugh Mapping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DA4F4-78CA-64EB-6C1C-844454A99FF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0"/>
              </a:rPr>
              <a:t>9.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Combinational Logic Functions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1"/>
              </a:rPr>
              <a:t>10.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Multivibrators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2"/>
              </a:rPr>
              <a:t>11.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2"/>
              </a:rPr>
              <a:t>Sequential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3"/>
              </a:rPr>
              <a:t>12.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3"/>
              </a:rPr>
              <a:t>Shift Registers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4"/>
              </a:rPr>
              <a:t>13.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4"/>
              </a:rPr>
              <a:t>Digital-Analog Conversion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5"/>
              </a:rPr>
              <a:t>14.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5"/>
              </a:rPr>
              <a:t>Digital Communication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6"/>
              </a:rPr>
              <a:t>15.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6"/>
              </a:rPr>
              <a:t>Digital Storage (Memory)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17"/>
              </a:rPr>
              <a:t>16.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7"/>
              </a:rPr>
              <a:t>Principles Of Digital Computing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5665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E49D-B9E5-41D4-8253-6F760FDC8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E0B1D-EBEC-13C1-F27A-F5915DC34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https://www.allaboutcircuits.com/textbook/digital/chpt-1/numbers-and-symbols/</a:t>
            </a:r>
            <a:endParaRPr lang="en-US"/>
          </a:p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This 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free, multi-volume electrical engineering textbook covers electricity and electronics. Written by Tony R. </a:t>
            </a:r>
            <a:r>
              <a:rPr lang="en-US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Kuphaldt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 under the </a:t>
            </a:r>
            <a:r>
              <a:rPr lang="en-US" b="0" i="0" u="sng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Design Science License</a:t>
            </a:r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-apple-system"/>
              </a:rPr>
              <a:t>, it has been reformatted and updated by All About Circuits.</a:t>
            </a:r>
          </a:p>
          <a:p>
            <a:r>
              <a:rPr lang="en-US" dirty="0"/>
              <a:t>https://www.allaboutcircuits.com/about-us/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835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E6BF-684B-8703-29D5-9565B0C34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1.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Numeration Systems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77C0-5A9C-1BF4-389E-057FB27CB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Numbers and Symbols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Systems of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Decimal versus Binary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Octal and Hexadecimal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Octal and Hexadecimal to Decimal Conversion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Conversion From Decimal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5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DECB6-7430-5291-2675-97D0D3B95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2.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Binary Arithmetic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866-219A-992E-72F7-DE0D97979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Numbers versus Numeration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Binary Addition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Negative Binary Numbers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Binary Subtraction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Binary Overflow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Bit Grouping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698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83BE8-2F5D-2199-6F01-C3BB07C44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3.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Logic Gates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1099C-1CA2-7F9C-A2A6-4EFCC24A0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Digital Signals and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The NOT Gate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The “Buffer” Gate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Multiple-input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TTL NAND and </a:t>
            </a:r>
            <a:r>
              <a:rPr lang="en-US" b="1" i="0" u="none" strike="noStrike" dirty="0" err="1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AND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8"/>
              </a:rPr>
              <a:t>TTL NOR and OR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9"/>
              </a:rPr>
              <a:t>CMOS Gate Circuitry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0"/>
              </a:rPr>
              <a:t>Special-output Gates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1"/>
              </a:rPr>
              <a:t>Gate Universality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2"/>
              </a:rPr>
              <a:t>Logic Signal Voltage Levels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13"/>
              </a:rPr>
              <a:t>DIP Gate Packaging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7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BCE9-C8CA-3DB7-AAC6-28EF77B3D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latin typeface="Arimo"/>
                <a:hlinkClick r:id="rId2"/>
              </a:rPr>
              <a:t>4.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Switches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81F0-41CE-4DDE-7B81-1757E4ADF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Switch Types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Switch Contact Design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Contact “Normal” State and Make/Break Sequence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Contact “Bounce”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2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52321-FE13-656D-1A2A-9EF65E9E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Arimo"/>
                <a:hlinkClick r:id="rId2"/>
              </a:rPr>
              <a:t>5. 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Electromechanical Relays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EAD25-5107-9229-71B9-D469450B1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3"/>
              </a:rPr>
              <a:t>Relay Construction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4"/>
              </a:rPr>
              <a:t>Contactors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5"/>
              </a:rPr>
              <a:t>Time-delay Relays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6"/>
              </a:rPr>
              <a:t>Protective Relays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7"/>
              </a:rPr>
              <a:t>Solid-state Relays</a:t>
            </a:r>
            <a:endParaRPr lang="en-US" b="1" i="0" dirty="0">
              <a:solidFill>
                <a:srgbClr val="233343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34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178F7-D7BB-2EC0-564C-B73EA663F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none" strike="noStrike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-apple-system"/>
                <a:hlinkClick r:id="rId2"/>
              </a:rPr>
              <a:t>6. Ladder Logic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C1C98-D933-BA69-BAD0-D021BD9F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“Ladder” Diagrams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Digital Logic Functions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Permissive and Interlock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Motor Control Circuits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Fail-safe Design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Programmable Logic Controllers (PLC)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36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7DED4-2BF0-F6EF-B654-DD6821B9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i="0" u="sng" dirty="0">
                <a:solidFill>
                  <a:srgbClr val="1A1A1A"/>
                </a:solidFill>
                <a:effectLst/>
                <a:latin typeface="-apple-system"/>
                <a:hlinkClick r:id="rId2"/>
              </a:rPr>
              <a:t>7. Boolean Algebra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3AFEC-E74E-8DF4-E170-00DC6C94C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3"/>
              </a:rPr>
              <a:t>Introduction to Boolean Algebra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4"/>
              </a:rPr>
              <a:t>Boolean Arithmetic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5"/>
              </a:rPr>
              <a:t>Boolean Algebraic Identities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6"/>
              </a:rPr>
              <a:t>Boolean Algebraic Properties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7"/>
              </a:rPr>
              <a:t>Boolean Rules for Simplification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8"/>
              </a:rPr>
              <a:t>Circuit Simplification Examples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9"/>
              </a:rPr>
              <a:t>The Exclusive-OR Function: The XOR Gate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 err="1">
                <a:solidFill>
                  <a:srgbClr val="1A1A1A"/>
                </a:solidFill>
                <a:effectLst/>
                <a:latin typeface="-apple-system"/>
                <a:hlinkClick r:id="rId10"/>
              </a:rPr>
              <a:t>DeMorgan’s</a:t>
            </a: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0"/>
              </a:rPr>
              <a:t> Theorems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1A1A1A"/>
                </a:solidFill>
                <a:effectLst/>
                <a:latin typeface="-apple-system"/>
                <a:hlinkClick r:id="rId11"/>
              </a:rPr>
              <a:t>Converting Truth Tables into Boolean Expressions</a:t>
            </a:r>
            <a:endParaRPr lang="en-US" b="1" i="0" dirty="0">
              <a:solidFill>
                <a:srgbClr val="000000"/>
              </a:solidFill>
              <a:effectLst/>
              <a:latin typeface="-apple-system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330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</TotalTime>
  <Words>636</Words>
  <Application>Microsoft Office PowerPoint</Application>
  <PresentationFormat>Widescreen</PresentationFormat>
  <Paragraphs>155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-apple-system</vt:lpstr>
      <vt:lpstr>Arial</vt:lpstr>
      <vt:lpstr>Arimo</vt:lpstr>
      <vt:lpstr>Calibri</vt:lpstr>
      <vt:lpstr>Franklin Gothic Book</vt:lpstr>
      <vt:lpstr>Franklin Gothic Medium</vt:lpstr>
      <vt:lpstr>Retrospect</vt:lpstr>
      <vt:lpstr>Engineering Capstone: All About Circuits</vt:lpstr>
      <vt:lpstr>Table of Contents</vt:lpstr>
      <vt:lpstr>1. Numeration Systems</vt:lpstr>
      <vt:lpstr>2. Binary Arithmetic</vt:lpstr>
      <vt:lpstr>3. Logic Gates</vt:lpstr>
      <vt:lpstr>4. Switches</vt:lpstr>
      <vt:lpstr>5. Electromechanical Relays</vt:lpstr>
      <vt:lpstr>6. Ladder Logic</vt:lpstr>
      <vt:lpstr>7. Boolean Algebra</vt:lpstr>
      <vt:lpstr>8. Karnaugh Mapping</vt:lpstr>
      <vt:lpstr>9. Combinational Logic Functions</vt:lpstr>
      <vt:lpstr>10. Multivibrators</vt:lpstr>
      <vt:lpstr>11. Sequential Circuits</vt:lpstr>
      <vt:lpstr>12. Shift Registers</vt:lpstr>
      <vt:lpstr>13. Digital-Analog Conversion</vt:lpstr>
      <vt:lpstr>14. Digital Communication</vt:lpstr>
      <vt:lpstr>15. Digital Storage (Memory)</vt:lpstr>
      <vt:lpstr>16. Principles Of Digital Computing</vt:lpstr>
      <vt:lpstr>Contributor List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Matta</dc:creator>
  <cp:lastModifiedBy>Matta, Nicholas Sean</cp:lastModifiedBy>
  <cp:revision>4</cp:revision>
  <dcterms:created xsi:type="dcterms:W3CDTF">2024-07-29T15:31:03Z</dcterms:created>
  <dcterms:modified xsi:type="dcterms:W3CDTF">2024-10-29T21:40:07Z</dcterms:modified>
</cp:coreProperties>
</file>