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9"/>
  </p:notesMasterIdLst>
  <p:handoutMasterIdLst>
    <p:handoutMasterId r:id="rId30"/>
  </p:handoutMasterIdLst>
  <p:sldIdLst>
    <p:sldId id="275" r:id="rId3"/>
    <p:sldId id="399" r:id="rId4"/>
    <p:sldId id="395" r:id="rId5"/>
    <p:sldId id="396" r:id="rId6"/>
    <p:sldId id="394" r:id="rId7"/>
    <p:sldId id="378" r:id="rId8"/>
    <p:sldId id="379" r:id="rId9"/>
    <p:sldId id="380" r:id="rId10"/>
    <p:sldId id="383" r:id="rId11"/>
    <p:sldId id="384" r:id="rId12"/>
    <p:sldId id="401" r:id="rId13"/>
    <p:sldId id="386" r:id="rId14"/>
    <p:sldId id="387" r:id="rId15"/>
    <p:sldId id="389" r:id="rId16"/>
    <p:sldId id="390" r:id="rId17"/>
    <p:sldId id="391" r:id="rId18"/>
    <p:sldId id="392" r:id="rId19"/>
    <p:sldId id="398" r:id="rId20"/>
    <p:sldId id="397" r:id="rId21"/>
    <p:sldId id="400" r:id="rId22"/>
    <p:sldId id="402" r:id="rId23"/>
    <p:sldId id="409" r:id="rId24"/>
    <p:sldId id="404" r:id="rId25"/>
    <p:sldId id="405" r:id="rId26"/>
    <p:sldId id="406" r:id="rId27"/>
    <p:sldId id="403"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718" autoAdjust="0"/>
  </p:normalViewPr>
  <p:slideViewPr>
    <p:cSldViewPr snapToGrid="0">
      <p:cViewPr varScale="1">
        <p:scale>
          <a:sx n="78" d="100"/>
          <a:sy n="78" d="100"/>
        </p:scale>
        <p:origin x="648" y="67"/>
      </p:cViewPr>
      <p:guideLst>
        <p:guide orient="horz" pos="2160"/>
        <p:guide pos="3840"/>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6B7-4832-BAB0-4374C1F98029}"/>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6B7-4832-BAB0-4374C1F98029}"/>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6B7-4832-BAB0-4374C1F98029}"/>
            </c:ext>
          </c:extLst>
        </c:ser>
        <c:dLbls>
          <c:showLegendKey val="0"/>
          <c:showVal val="0"/>
          <c:showCatName val="0"/>
          <c:showSerName val="0"/>
          <c:showPercent val="0"/>
          <c:showBubbleSize val="0"/>
        </c:dLbls>
        <c:gapWidth val="150"/>
        <c:shape val="box"/>
        <c:axId val="238589592"/>
        <c:axId val="238589984"/>
        <c:axId val="522012680"/>
      </c:bar3DChart>
      <c:catAx>
        <c:axId val="238589592"/>
        <c:scaling>
          <c:orientation val="minMax"/>
        </c:scaling>
        <c:delete val="0"/>
        <c:axPos val="b"/>
        <c:numFmt formatCode="General" sourceLinked="1"/>
        <c:majorTickMark val="out"/>
        <c:minorTickMark val="none"/>
        <c:tickLblPos val="nextTo"/>
        <c:crossAx val="238589984"/>
        <c:crosses val="autoZero"/>
        <c:auto val="1"/>
        <c:lblAlgn val="ctr"/>
        <c:lblOffset val="100"/>
        <c:noMultiLvlLbl val="0"/>
      </c:catAx>
      <c:valAx>
        <c:axId val="238589984"/>
        <c:scaling>
          <c:orientation val="minMax"/>
        </c:scaling>
        <c:delete val="0"/>
        <c:axPos val="l"/>
        <c:majorGridlines/>
        <c:numFmt formatCode="General" sourceLinked="1"/>
        <c:majorTickMark val="out"/>
        <c:minorTickMark val="none"/>
        <c:tickLblPos val="nextTo"/>
        <c:crossAx val="238589592"/>
        <c:crosses val="autoZero"/>
        <c:crossBetween val="between"/>
      </c:valAx>
      <c:serAx>
        <c:axId val="522012680"/>
        <c:scaling>
          <c:orientation val="minMax"/>
        </c:scaling>
        <c:delete val="0"/>
        <c:axPos val="b"/>
        <c:majorTickMark val="out"/>
        <c:minorTickMark val="none"/>
        <c:tickLblPos val="nextTo"/>
        <c:crossAx val="23858998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F2F46-D01B-4F2A-9853-C490E415C762}" type="doc">
      <dgm:prSet loTypeId="urn:microsoft.com/office/officeart/2005/8/layout/hProcess3" loCatId="process" qsTypeId="urn:microsoft.com/office/officeart/2005/8/quickstyle/simple1" qsCatId="simple" csTypeId="urn:microsoft.com/office/officeart/2005/8/colors/accent1_2" csCatId="accent1" phldr="1"/>
      <dgm:spPr/>
    </dgm:pt>
    <dgm:pt modelId="{72AF4CED-6777-4916-BDC0-2FC623F63B73}">
      <dgm:prSet phldrT="[Text]" custT="1"/>
      <dgm:spPr/>
      <dgm:t>
        <a:bodyPr/>
        <a:lstStyle/>
        <a:p>
          <a:r>
            <a:rPr lang="en-US" sz="1800" b="1" dirty="0"/>
            <a:t>Level 1</a:t>
          </a:r>
        </a:p>
      </dgm:t>
    </dgm:pt>
    <dgm:pt modelId="{AEAE6519-25DF-4BD9-B5A6-70562C7C10DB}" type="parTrans" cxnId="{5D602BD5-4BF4-441B-9F21-0E2B2FE37F10}">
      <dgm:prSet/>
      <dgm:spPr/>
      <dgm:t>
        <a:bodyPr/>
        <a:lstStyle/>
        <a:p>
          <a:endParaRPr lang="en-US"/>
        </a:p>
      </dgm:t>
    </dgm:pt>
    <dgm:pt modelId="{26CEB1BE-21D3-4554-B7AC-0EC258921883}" type="sibTrans" cxnId="{5D602BD5-4BF4-441B-9F21-0E2B2FE37F10}">
      <dgm:prSet/>
      <dgm:spPr/>
      <dgm:t>
        <a:bodyPr/>
        <a:lstStyle/>
        <a:p>
          <a:endParaRPr lang="en-US"/>
        </a:p>
      </dgm:t>
    </dgm:pt>
    <dgm:pt modelId="{A644DD51-8D48-4050-8ADD-F5D4183D147C}" type="pres">
      <dgm:prSet presAssocID="{762F2F46-D01B-4F2A-9853-C490E415C762}" presName="Name0" presStyleCnt="0">
        <dgm:presLayoutVars>
          <dgm:dir/>
          <dgm:animLvl val="lvl"/>
          <dgm:resizeHandles val="exact"/>
        </dgm:presLayoutVars>
      </dgm:prSet>
      <dgm:spPr/>
    </dgm:pt>
    <dgm:pt modelId="{99C18C60-AE3D-4DA6-AA4F-7F215F7F7627}" type="pres">
      <dgm:prSet presAssocID="{762F2F46-D01B-4F2A-9853-C490E415C762}" presName="dummy" presStyleCnt="0"/>
      <dgm:spPr/>
    </dgm:pt>
    <dgm:pt modelId="{6774E9C0-5404-44E3-989F-F7C36C556ADA}" type="pres">
      <dgm:prSet presAssocID="{762F2F46-D01B-4F2A-9853-C490E415C762}" presName="linH" presStyleCnt="0"/>
      <dgm:spPr/>
    </dgm:pt>
    <dgm:pt modelId="{A33B5108-89F8-4F5E-B86E-7CB6B7B5BDE2}" type="pres">
      <dgm:prSet presAssocID="{762F2F46-D01B-4F2A-9853-C490E415C762}" presName="padding1" presStyleCnt="0"/>
      <dgm:spPr/>
    </dgm:pt>
    <dgm:pt modelId="{95930BD7-1E0C-425D-B077-E2AB561A0C68}" type="pres">
      <dgm:prSet presAssocID="{72AF4CED-6777-4916-BDC0-2FC623F63B73}" presName="linV" presStyleCnt="0"/>
      <dgm:spPr/>
    </dgm:pt>
    <dgm:pt modelId="{6554917D-B908-4CFF-BBFE-56CE998F47C3}" type="pres">
      <dgm:prSet presAssocID="{72AF4CED-6777-4916-BDC0-2FC623F63B73}" presName="spVertical1" presStyleCnt="0"/>
      <dgm:spPr/>
    </dgm:pt>
    <dgm:pt modelId="{4724DA23-F765-4AD3-808A-B6B33C483C11}" type="pres">
      <dgm:prSet presAssocID="{72AF4CED-6777-4916-BDC0-2FC623F63B73}" presName="parTx" presStyleLbl="revTx" presStyleIdx="0" presStyleCnt="1" custLinFactNeighborX="5905" custLinFactNeighborY="2338">
        <dgm:presLayoutVars>
          <dgm:chMax val="0"/>
          <dgm:chPref val="0"/>
          <dgm:bulletEnabled val="1"/>
        </dgm:presLayoutVars>
      </dgm:prSet>
      <dgm:spPr/>
    </dgm:pt>
    <dgm:pt modelId="{507061CC-0C13-4981-A960-E842655D5088}" type="pres">
      <dgm:prSet presAssocID="{72AF4CED-6777-4916-BDC0-2FC623F63B73}" presName="spVertical2" presStyleCnt="0"/>
      <dgm:spPr/>
    </dgm:pt>
    <dgm:pt modelId="{8C2A5D46-0B68-4819-A953-7AF195ECF068}" type="pres">
      <dgm:prSet presAssocID="{72AF4CED-6777-4916-BDC0-2FC623F63B73}" presName="spVertical3" presStyleCnt="0"/>
      <dgm:spPr/>
    </dgm:pt>
    <dgm:pt modelId="{608236A5-373B-4BCF-B70A-FA01C4D6DB90}" type="pres">
      <dgm:prSet presAssocID="{762F2F46-D01B-4F2A-9853-C490E415C762}" presName="padding2" presStyleCnt="0"/>
      <dgm:spPr/>
    </dgm:pt>
    <dgm:pt modelId="{C91EAE15-5611-4204-A383-56E83333A9AF}" type="pres">
      <dgm:prSet presAssocID="{762F2F46-D01B-4F2A-9853-C490E415C762}" presName="negArrow" presStyleCnt="0"/>
      <dgm:spPr/>
    </dgm:pt>
    <dgm:pt modelId="{803E684E-0522-4926-A640-7C5E48F4AF4D}" type="pres">
      <dgm:prSet presAssocID="{762F2F46-D01B-4F2A-9853-C490E415C762}" presName="backgroundArrow" presStyleLbl="node1" presStyleIdx="0" presStyleCnt="1" custLinFactNeighborX="-1720" custLinFactNeighborY="-74522"/>
      <dgm:spPr/>
    </dgm:pt>
  </dgm:ptLst>
  <dgm:cxnLst>
    <dgm:cxn modelId="{02E8658B-E612-43CB-8425-47341EF76585}" type="presOf" srcId="{72AF4CED-6777-4916-BDC0-2FC623F63B73}" destId="{4724DA23-F765-4AD3-808A-B6B33C483C11}" srcOrd="0" destOrd="0" presId="urn:microsoft.com/office/officeart/2005/8/layout/hProcess3"/>
    <dgm:cxn modelId="{B15BD1AD-DA9C-4908-8A60-650E5A5E58BF}" type="presOf" srcId="{762F2F46-D01B-4F2A-9853-C490E415C762}" destId="{A644DD51-8D48-4050-8ADD-F5D4183D147C}" srcOrd="0" destOrd="0" presId="urn:microsoft.com/office/officeart/2005/8/layout/hProcess3"/>
    <dgm:cxn modelId="{5D602BD5-4BF4-441B-9F21-0E2B2FE37F10}" srcId="{762F2F46-D01B-4F2A-9853-C490E415C762}" destId="{72AF4CED-6777-4916-BDC0-2FC623F63B73}" srcOrd="0" destOrd="0" parTransId="{AEAE6519-25DF-4BD9-B5A6-70562C7C10DB}" sibTransId="{26CEB1BE-21D3-4554-B7AC-0EC258921883}"/>
    <dgm:cxn modelId="{3C4FAD24-5C6F-4421-8D41-131F44BC79EE}" type="presParOf" srcId="{A644DD51-8D48-4050-8ADD-F5D4183D147C}" destId="{99C18C60-AE3D-4DA6-AA4F-7F215F7F7627}" srcOrd="0" destOrd="0" presId="urn:microsoft.com/office/officeart/2005/8/layout/hProcess3"/>
    <dgm:cxn modelId="{A3C89F5A-3B6C-4D3F-BA72-2063C42E65AC}" type="presParOf" srcId="{A644DD51-8D48-4050-8ADD-F5D4183D147C}" destId="{6774E9C0-5404-44E3-989F-F7C36C556ADA}" srcOrd="1" destOrd="0" presId="urn:microsoft.com/office/officeart/2005/8/layout/hProcess3"/>
    <dgm:cxn modelId="{BAF56686-8E4A-4442-A3A7-08E3B6302902}" type="presParOf" srcId="{6774E9C0-5404-44E3-989F-F7C36C556ADA}" destId="{A33B5108-89F8-4F5E-B86E-7CB6B7B5BDE2}" srcOrd="0" destOrd="0" presId="urn:microsoft.com/office/officeart/2005/8/layout/hProcess3"/>
    <dgm:cxn modelId="{C6788B6B-B52E-494E-8167-349A8E92C94E}" type="presParOf" srcId="{6774E9C0-5404-44E3-989F-F7C36C556ADA}" destId="{95930BD7-1E0C-425D-B077-E2AB561A0C68}" srcOrd="1" destOrd="0" presId="urn:microsoft.com/office/officeart/2005/8/layout/hProcess3"/>
    <dgm:cxn modelId="{F3FF3041-B695-44AA-8B24-1740D56FAA39}" type="presParOf" srcId="{95930BD7-1E0C-425D-B077-E2AB561A0C68}" destId="{6554917D-B908-4CFF-BBFE-56CE998F47C3}" srcOrd="0" destOrd="0" presId="urn:microsoft.com/office/officeart/2005/8/layout/hProcess3"/>
    <dgm:cxn modelId="{5CC60A32-F200-48D7-BB20-C627231B40EB}" type="presParOf" srcId="{95930BD7-1E0C-425D-B077-E2AB561A0C68}" destId="{4724DA23-F765-4AD3-808A-B6B33C483C11}" srcOrd="1" destOrd="0" presId="urn:microsoft.com/office/officeart/2005/8/layout/hProcess3"/>
    <dgm:cxn modelId="{8AE8461C-38C3-4863-81EF-76B24728317F}" type="presParOf" srcId="{95930BD7-1E0C-425D-B077-E2AB561A0C68}" destId="{507061CC-0C13-4981-A960-E842655D5088}" srcOrd="2" destOrd="0" presId="urn:microsoft.com/office/officeart/2005/8/layout/hProcess3"/>
    <dgm:cxn modelId="{4397491B-6AFF-45D2-9BAC-DE3FDF4CF285}" type="presParOf" srcId="{95930BD7-1E0C-425D-B077-E2AB561A0C68}" destId="{8C2A5D46-0B68-4819-A953-7AF195ECF068}" srcOrd="3" destOrd="0" presId="urn:microsoft.com/office/officeart/2005/8/layout/hProcess3"/>
    <dgm:cxn modelId="{E412F95A-0EC8-45B6-8362-677CCD345B83}" type="presParOf" srcId="{6774E9C0-5404-44E3-989F-F7C36C556ADA}" destId="{608236A5-373B-4BCF-B70A-FA01C4D6DB90}" srcOrd="2" destOrd="0" presId="urn:microsoft.com/office/officeart/2005/8/layout/hProcess3"/>
    <dgm:cxn modelId="{F9893A76-BB2F-4716-8BD9-7CAB8D5E26B6}" type="presParOf" srcId="{6774E9C0-5404-44E3-989F-F7C36C556ADA}" destId="{C91EAE15-5611-4204-A383-56E83333A9AF}" srcOrd="3" destOrd="0" presId="urn:microsoft.com/office/officeart/2005/8/layout/hProcess3"/>
    <dgm:cxn modelId="{BAF07F2C-9C44-47E6-8BBA-F19F5C95220F}" type="presParOf" srcId="{6774E9C0-5404-44E3-989F-F7C36C556ADA}" destId="{803E684E-0522-4926-A640-7C5E48F4AF4D}"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F2F46-D01B-4F2A-9853-C490E415C762}" type="doc">
      <dgm:prSet loTypeId="urn:microsoft.com/office/officeart/2005/8/layout/hProcess3" loCatId="process" qsTypeId="urn:microsoft.com/office/officeart/2005/8/quickstyle/simple1" qsCatId="simple" csTypeId="urn:microsoft.com/office/officeart/2005/8/colors/accent1_2" csCatId="accent1" phldr="1"/>
      <dgm:spPr/>
    </dgm:pt>
    <dgm:pt modelId="{72AF4CED-6777-4916-BDC0-2FC623F63B73}">
      <dgm:prSet phldrT="[Text]" custT="1"/>
      <dgm:spPr/>
      <dgm:t>
        <a:bodyPr/>
        <a:lstStyle/>
        <a:p>
          <a:r>
            <a:rPr lang="en-US" sz="1800" b="1" dirty="0"/>
            <a:t>Level 2</a:t>
          </a:r>
        </a:p>
      </dgm:t>
    </dgm:pt>
    <dgm:pt modelId="{AEAE6519-25DF-4BD9-B5A6-70562C7C10DB}" type="parTrans" cxnId="{5D602BD5-4BF4-441B-9F21-0E2B2FE37F10}">
      <dgm:prSet/>
      <dgm:spPr/>
      <dgm:t>
        <a:bodyPr/>
        <a:lstStyle/>
        <a:p>
          <a:endParaRPr lang="en-US"/>
        </a:p>
      </dgm:t>
    </dgm:pt>
    <dgm:pt modelId="{26CEB1BE-21D3-4554-B7AC-0EC258921883}" type="sibTrans" cxnId="{5D602BD5-4BF4-441B-9F21-0E2B2FE37F10}">
      <dgm:prSet/>
      <dgm:spPr/>
      <dgm:t>
        <a:bodyPr/>
        <a:lstStyle/>
        <a:p>
          <a:endParaRPr lang="en-US"/>
        </a:p>
      </dgm:t>
    </dgm:pt>
    <dgm:pt modelId="{A644DD51-8D48-4050-8ADD-F5D4183D147C}" type="pres">
      <dgm:prSet presAssocID="{762F2F46-D01B-4F2A-9853-C490E415C762}" presName="Name0" presStyleCnt="0">
        <dgm:presLayoutVars>
          <dgm:dir/>
          <dgm:animLvl val="lvl"/>
          <dgm:resizeHandles val="exact"/>
        </dgm:presLayoutVars>
      </dgm:prSet>
      <dgm:spPr/>
    </dgm:pt>
    <dgm:pt modelId="{99C18C60-AE3D-4DA6-AA4F-7F215F7F7627}" type="pres">
      <dgm:prSet presAssocID="{762F2F46-D01B-4F2A-9853-C490E415C762}" presName="dummy" presStyleCnt="0"/>
      <dgm:spPr/>
    </dgm:pt>
    <dgm:pt modelId="{6774E9C0-5404-44E3-989F-F7C36C556ADA}" type="pres">
      <dgm:prSet presAssocID="{762F2F46-D01B-4F2A-9853-C490E415C762}" presName="linH" presStyleCnt="0"/>
      <dgm:spPr/>
    </dgm:pt>
    <dgm:pt modelId="{A33B5108-89F8-4F5E-B86E-7CB6B7B5BDE2}" type="pres">
      <dgm:prSet presAssocID="{762F2F46-D01B-4F2A-9853-C490E415C762}" presName="padding1" presStyleCnt="0"/>
      <dgm:spPr/>
    </dgm:pt>
    <dgm:pt modelId="{95930BD7-1E0C-425D-B077-E2AB561A0C68}" type="pres">
      <dgm:prSet presAssocID="{72AF4CED-6777-4916-BDC0-2FC623F63B73}" presName="linV" presStyleCnt="0"/>
      <dgm:spPr/>
    </dgm:pt>
    <dgm:pt modelId="{6554917D-B908-4CFF-BBFE-56CE998F47C3}" type="pres">
      <dgm:prSet presAssocID="{72AF4CED-6777-4916-BDC0-2FC623F63B73}" presName="spVertical1" presStyleCnt="0"/>
      <dgm:spPr/>
    </dgm:pt>
    <dgm:pt modelId="{4724DA23-F765-4AD3-808A-B6B33C483C11}" type="pres">
      <dgm:prSet presAssocID="{72AF4CED-6777-4916-BDC0-2FC623F63B73}" presName="parTx" presStyleLbl="revTx" presStyleIdx="0" presStyleCnt="1" custLinFactNeighborX="5905" custLinFactNeighborY="2338">
        <dgm:presLayoutVars>
          <dgm:chMax val="0"/>
          <dgm:chPref val="0"/>
          <dgm:bulletEnabled val="1"/>
        </dgm:presLayoutVars>
      </dgm:prSet>
      <dgm:spPr/>
    </dgm:pt>
    <dgm:pt modelId="{507061CC-0C13-4981-A960-E842655D5088}" type="pres">
      <dgm:prSet presAssocID="{72AF4CED-6777-4916-BDC0-2FC623F63B73}" presName="spVertical2" presStyleCnt="0"/>
      <dgm:spPr/>
    </dgm:pt>
    <dgm:pt modelId="{8C2A5D46-0B68-4819-A953-7AF195ECF068}" type="pres">
      <dgm:prSet presAssocID="{72AF4CED-6777-4916-BDC0-2FC623F63B73}" presName="spVertical3" presStyleCnt="0"/>
      <dgm:spPr/>
    </dgm:pt>
    <dgm:pt modelId="{608236A5-373B-4BCF-B70A-FA01C4D6DB90}" type="pres">
      <dgm:prSet presAssocID="{762F2F46-D01B-4F2A-9853-C490E415C762}" presName="padding2" presStyleCnt="0"/>
      <dgm:spPr/>
    </dgm:pt>
    <dgm:pt modelId="{C91EAE15-5611-4204-A383-56E83333A9AF}" type="pres">
      <dgm:prSet presAssocID="{762F2F46-D01B-4F2A-9853-C490E415C762}" presName="negArrow" presStyleCnt="0"/>
      <dgm:spPr/>
    </dgm:pt>
    <dgm:pt modelId="{803E684E-0522-4926-A640-7C5E48F4AF4D}" type="pres">
      <dgm:prSet presAssocID="{762F2F46-D01B-4F2A-9853-C490E415C762}" presName="backgroundArrow" presStyleLbl="node1" presStyleIdx="0" presStyleCnt="1" custLinFactNeighborX="-1720" custLinFactNeighborY="-74522"/>
      <dgm:spPr/>
    </dgm:pt>
  </dgm:ptLst>
  <dgm:cxnLst>
    <dgm:cxn modelId="{31BFF13D-AE5E-4360-83E5-8AB85418F70C}" type="presOf" srcId="{72AF4CED-6777-4916-BDC0-2FC623F63B73}" destId="{4724DA23-F765-4AD3-808A-B6B33C483C11}" srcOrd="0" destOrd="0" presId="urn:microsoft.com/office/officeart/2005/8/layout/hProcess3"/>
    <dgm:cxn modelId="{1E440355-2C23-48C5-ABF6-4615A6F45DC4}" type="presOf" srcId="{762F2F46-D01B-4F2A-9853-C490E415C762}" destId="{A644DD51-8D48-4050-8ADD-F5D4183D147C}" srcOrd="0" destOrd="0" presId="urn:microsoft.com/office/officeart/2005/8/layout/hProcess3"/>
    <dgm:cxn modelId="{5D602BD5-4BF4-441B-9F21-0E2B2FE37F10}" srcId="{762F2F46-D01B-4F2A-9853-C490E415C762}" destId="{72AF4CED-6777-4916-BDC0-2FC623F63B73}" srcOrd="0" destOrd="0" parTransId="{AEAE6519-25DF-4BD9-B5A6-70562C7C10DB}" sibTransId="{26CEB1BE-21D3-4554-B7AC-0EC258921883}"/>
    <dgm:cxn modelId="{A6105B18-0D18-4706-B3BA-ACFCEA98E2FC}" type="presParOf" srcId="{A644DD51-8D48-4050-8ADD-F5D4183D147C}" destId="{99C18C60-AE3D-4DA6-AA4F-7F215F7F7627}" srcOrd="0" destOrd="0" presId="urn:microsoft.com/office/officeart/2005/8/layout/hProcess3"/>
    <dgm:cxn modelId="{40D10923-7929-4561-A4C2-1111CF4C5F07}" type="presParOf" srcId="{A644DD51-8D48-4050-8ADD-F5D4183D147C}" destId="{6774E9C0-5404-44E3-989F-F7C36C556ADA}" srcOrd="1" destOrd="0" presId="urn:microsoft.com/office/officeart/2005/8/layout/hProcess3"/>
    <dgm:cxn modelId="{156FA6D5-B90B-43E0-A9D9-D3EE1118E5D4}" type="presParOf" srcId="{6774E9C0-5404-44E3-989F-F7C36C556ADA}" destId="{A33B5108-89F8-4F5E-B86E-7CB6B7B5BDE2}" srcOrd="0" destOrd="0" presId="urn:microsoft.com/office/officeart/2005/8/layout/hProcess3"/>
    <dgm:cxn modelId="{A57F5A51-F824-47DE-BE28-D82279F9FF6E}" type="presParOf" srcId="{6774E9C0-5404-44E3-989F-F7C36C556ADA}" destId="{95930BD7-1E0C-425D-B077-E2AB561A0C68}" srcOrd="1" destOrd="0" presId="urn:microsoft.com/office/officeart/2005/8/layout/hProcess3"/>
    <dgm:cxn modelId="{6417BC1D-B8A4-4D3A-963C-3976F222A098}" type="presParOf" srcId="{95930BD7-1E0C-425D-B077-E2AB561A0C68}" destId="{6554917D-B908-4CFF-BBFE-56CE998F47C3}" srcOrd="0" destOrd="0" presId="urn:microsoft.com/office/officeart/2005/8/layout/hProcess3"/>
    <dgm:cxn modelId="{0874CDE8-0263-415E-918A-736871BDF6C3}" type="presParOf" srcId="{95930BD7-1E0C-425D-B077-E2AB561A0C68}" destId="{4724DA23-F765-4AD3-808A-B6B33C483C11}" srcOrd="1" destOrd="0" presId="urn:microsoft.com/office/officeart/2005/8/layout/hProcess3"/>
    <dgm:cxn modelId="{BD83C7EB-3E6D-4881-87BE-B2B4E236E8E8}" type="presParOf" srcId="{95930BD7-1E0C-425D-B077-E2AB561A0C68}" destId="{507061CC-0C13-4981-A960-E842655D5088}" srcOrd="2" destOrd="0" presId="urn:microsoft.com/office/officeart/2005/8/layout/hProcess3"/>
    <dgm:cxn modelId="{80AE7BF1-AA9B-4F46-B782-D2B27E2CFAA2}" type="presParOf" srcId="{95930BD7-1E0C-425D-B077-E2AB561A0C68}" destId="{8C2A5D46-0B68-4819-A953-7AF195ECF068}" srcOrd="3" destOrd="0" presId="urn:microsoft.com/office/officeart/2005/8/layout/hProcess3"/>
    <dgm:cxn modelId="{EF765C00-2C77-44C6-A819-6DC69A913D0D}" type="presParOf" srcId="{6774E9C0-5404-44E3-989F-F7C36C556ADA}" destId="{608236A5-373B-4BCF-B70A-FA01C4D6DB90}" srcOrd="2" destOrd="0" presId="urn:microsoft.com/office/officeart/2005/8/layout/hProcess3"/>
    <dgm:cxn modelId="{B61A4279-4D25-4045-A24B-9F253EDA43D3}" type="presParOf" srcId="{6774E9C0-5404-44E3-989F-F7C36C556ADA}" destId="{C91EAE15-5611-4204-A383-56E83333A9AF}" srcOrd="3" destOrd="0" presId="urn:microsoft.com/office/officeart/2005/8/layout/hProcess3"/>
    <dgm:cxn modelId="{7374C639-57B5-479B-8CCD-DC2DE0135CC6}" type="presParOf" srcId="{6774E9C0-5404-44E3-989F-F7C36C556ADA}" destId="{803E684E-0522-4926-A640-7C5E48F4AF4D}" srcOrd="4" destOrd="0" presId="urn:microsoft.com/office/officeart/2005/8/layout/h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F2F46-D01B-4F2A-9853-C490E415C762}" type="doc">
      <dgm:prSet loTypeId="urn:microsoft.com/office/officeart/2005/8/layout/hProcess3" loCatId="process" qsTypeId="urn:microsoft.com/office/officeart/2005/8/quickstyle/simple1" qsCatId="simple" csTypeId="urn:microsoft.com/office/officeart/2005/8/colors/accent1_2" csCatId="accent1" phldr="1"/>
      <dgm:spPr/>
    </dgm:pt>
    <dgm:pt modelId="{72AF4CED-6777-4916-BDC0-2FC623F63B73}">
      <dgm:prSet phldrT="[Text]" custT="1"/>
      <dgm:spPr/>
      <dgm:t>
        <a:bodyPr/>
        <a:lstStyle/>
        <a:p>
          <a:r>
            <a:rPr lang="en-US" sz="1800" b="1" dirty="0"/>
            <a:t>Level 1</a:t>
          </a:r>
        </a:p>
      </dgm:t>
    </dgm:pt>
    <dgm:pt modelId="{AEAE6519-25DF-4BD9-B5A6-70562C7C10DB}" type="parTrans" cxnId="{5D602BD5-4BF4-441B-9F21-0E2B2FE37F10}">
      <dgm:prSet/>
      <dgm:spPr/>
      <dgm:t>
        <a:bodyPr/>
        <a:lstStyle/>
        <a:p>
          <a:endParaRPr lang="en-US"/>
        </a:p>
      </dgm:t>
    </dgm:pt>
    <dgm:pt modelId="{26CEB1BE-21D3-4554-B7AC-0EC258921883}" type="sibTrans" cxnId="{5D602BD5-4BF4-441B-9F21-0E2B2FE37F10}">
      <dgm:prSet/>
      <dgm:spPr/>
      <dgm:t>
        <a:bodyPr/>
        <a:lstStyle/>
        <a:p>
          <a:endParaRPr lang="en-US"/>
        </a:p>
      </dgm:t>
    </dgm:pt>
    <dgm:pt modelId="{A644DD51-8D48-4050-8ADD-F5D4183D147C}" type="pres">
      <dgm:prSet presAssocID="{762F2F46-D01B-4F2A-9853-C490E415C762}" presName="Name0" presStyleCnt="0">
        <dgm:presLayoutVars>
          <dgm:dir/>
          <dgm:animLvl val="lvl"/>
          <dgm:resizeHandles val="exact"/>
        </dgm:presLayoutVars>
      </dgm:prSet>
      <dgm:spPr/>
    </dgm:pt>
    <dgm:pt modelId="{99C18C60-AE3D-4DA6-AA4F-7F215F7F7627}" type="pres">
      <dgm:prSet presAssocID="{762F2F46-D01B-4F2A-9853-C490E415C762}" presName="dummy" presStyleCnt="0"/>
      <dgm:spPr/>
    </dgm:pt>
    <dgm:pt modelId="{6774E9C0-5404-44E3-989F-F7C36C556ADA}" type="pres">
      <dgm:prSet presAssocID="{762F2F46-D01B-4F2A-9853-C490E415C762}" presName="linH" presStyleCnt="0"/>
      <dgm:spPr/>
    </dgm:pt>
    <dgm:pt modelId="{A33B5108-89F8-4F5E-B86E-7CB6B7B5BDE2}" type="pres">
      <dgm:prSet presAssocID="{762F2F46-D01B-4F2A-9853-C490E415C762}" presName="padding1" presStyleCnt="0"/>
      <dgm:spPr/>
    </dgm:pt>
    <dgm:pt modelId="{95930BD7-1E0C-425D-B077-E2AB561A0C68}" type="pres">
      <dgm:prSet presAssocID="{72AF4CED-6777-4916-BDC0-2FC623F63B73}" presName="linV" presStyleCnt="0"/>
      <dgm:spPr/>
    </dgm:pt>
    <dgm:pt modelId="{6554917D-B908-4CFF-BBFE-56CE998F47C3}" type="pres">
      <dgm:prSet presAssocID="{72AF4CED-6777-4916-BDC0-2FC623F63B73}" presName="spVertical1" presStyleCnt="0"/>
      <dgm:spPr/>
    </dgm:pt>
    <dgm:pt modelId="{4724DA23-F765-4AD3-808A-B6B33C483C11}" type="pres">
      <dgm:prSet presAssocID="{72AF4CED-6777-4916-BDC0-2FC623F63B73}" presName="parTx" presStyleLbl="revTx" presStyleIdx="0" presStyleCnt="1" custLinFactNeighborX="5905" custLinFactNeighborY="2338">
        <dgm:presLayoutVars>
          <dgm:chMax val="0"/>
          <dgm:chPref val="0"/>
          <dgm:bulletEnabled val="1"/>
        </dgm:presLayoutVars>
      </dgm:prSet>
      <dgm:spPr/>
    </dgm:pt>
    <dgm:pt modelId="{507061CC-0C13-4981-A960-E842655D5088}" type="pres">
      <dgm:prSet presAssocID="{72AF4CED-6777-4916-BDC0-2FC623F63B73}" presName="spVertical2" presStyleCnt="0"/>
      <dgm:spPr/>
    </dgm:pt>
    <dgm:pt modelId="{8C2A5D46-0B68-4819-A953-7AF195ECF068}" type="pres">
      <dgm:prSet presAssocID="{72AF4CED-6777-4916-BDC0-2FC623F63B73}" presName="spVertical3" presStyleCnt="0"/>
      <dgm:spPr/>
    </dgm:pt>
    <dgm:pt modelId="{608236A5-373B-4BCF-B70A-FA01C4D6DB90}" type="pres">
      <dgm:prSet presAssocID="{762F2F46-D01B-4F2A-9853-C490E415C762}" presName="padding2" presStyleCnt="0"/>
      <dgm:spPr/>
    </dgm:pt>
    <dgm:pt modelId="{C91EAE15-5611-4204-A383-56E83333A9AF}" type="pres">
      <dgm:prSet presAssocID="{762F2F46-D01B-4F2A-9853-C490E415C762}" presName="negArrow" presStyleCnt="0"/>
      <dgm:spPr/>
    </dgm:pt>
    <dgm:pt modelId="{803E684E-0522-4926-A640-7C5E48F4AF4D}" type="pres">
      <dgm:prSet presAssocID="{762F2F46-D01B-4F2A-9853-C490E415C762}" presName="backgroundArrow" presStyleLbl="node1" presStyleIdx="0" presStyleCnt="1" custLinFactNeighborX="-1720" custLinFactNeighborY="-74522"/>
      <dgm:spPr/>
    </dgm:pt>
  </dgm:ptLst>
  <dgm:cxnLst>
    <dgm:cxn modelId="{CAC50D2A-B219-4776-AF3A-9A28B1C137A8}" type="presOf" srcId="{762F2F46-D01B-4F2A-9853-C490E415C762}" destId="{A644DD51-8D48-4050-8ADD-F5D4183D147C}" srcOrd="0" destOrd="0" presId="urn:microsoft.com/office/officeart/2005/8/layout/hProcess3"/>
    <dgm:cxn modelId="{DFC85336-06B3-464E-9AD2-5F78D8702A87}" type="presOf" srcId="{72AF4CED-6777-4916-BDC0-2FC623F63B73}" destId="{4724DA23-F765-4AD3-808A-B6B33C483C11}" srcOrd="0" destOrd="0" presId="urn:microsoft.com/office/officeart/2005/8/layout/hProcess3"/>
    <dgm:cxn modelId="{5D602BD5-4BF4-441B-9F21-0E2B2FE37F10}" srcId="{762F2F46-D01B-4F2A-9853-C490E415C762}" destId="{72AF4CED-6777-4916-BDC0-2FC623F63B73}" srcOrd="0" destOrd="0" parTransId="{AEAE6519-25DF-4BD9-B5A6-70562C7C10DB}" sibTransId="{26CEB1BE-21D3-4554-B7AC-0EC258921883}"/>
    <dgm:cxn modelId="{9FFF4FB6-50D8-4408-B479-736DE4C81FC0}" type="presParOf" srcId="{A644DD51-8D48-4050-8ADD-F5D4183D147C}" destId="{99C18C60-AE3D-4DA6-AA4F-7F215F7F7627}" srcOrd="0" destOrd="0" presId="urn:microsoft.com/office/officeart/2005/8/layout/hProcess3"/>
    <dgm:cxn modelId="{0224CB98-6D77-4D62-97A6-8B4090E2A66E}" type="presParOf" srcId="{A644DD51-8D48-4050-8ADD-F5D4183D147C}" destId="{6774E9C0-5404-44E3-989F-F7C36C556ADA}" srcOrd="1" destOrd="0" presId="urn:microsoft.com/office/officeart/2005/8/layout/hProcess3"/>
    <dgm:cxn modelId="{9834C50C-7840-44EF-937B-05EEC28DD13A}" type="presParOf" srcId="{6774E9C0-5404-44E3-989F-F7C36C556ADA}" destId="{A33B5108-89F8-4F5E-B86E-7CB6B7B5BDE2}" srcOrd="0" destOrd="0" presId="urn:microsoft.com/office/officeart/2005/8/layout/hProcess3"/>
    <dgm:cxn modelId="{0CAD979B-0F00-4B57-88A3-655DB133BEA8}" type="presParOf" srcId="{6774E9C0-5404-44E3-989F-F7C36C556ADA}" destId="{95930BD7-1E0C-425D-B077-E2AB561A0C68}" srcOrd="1" destOrd="0" presId="urn:microsoft.com/office/officeart/2005/8/layout/hProcess3"/>
    <dgm:cxn modelId="{74290DC0-3328-48DA-A4E7-07A0C06DD61A}" type="presParOf" srcId="{95930BD7-1E0C-425D-B077-E2AB561A0C68}" destId="{6554917D-B908-4CFF-BBFE-56CE998F47C3}" srcOrd="0" destOrd="0" presId="urn:microsoft.com/office/officeart/2005/8/layout/hProcess3"/>
    <dgm:cxn modelId="{9A95EDCC-E3F0-4A51-BFA1-0E0C995B1688}" type="presParOf" srcId="{95930BD7-1E0C-425D-B077-E2AB561A0C68}" destId="{4724DA23-F765-4AD3-808A-B6B33C483C11}" srcOrd="1" destOrd="0" presId="urn:microsoft.com/office/officeart/2005/8/layout/hProcess3"/>
    <dgm:cxn modelId="{DE7C2323-2461-4A65-AB67-D40BF38C66C6}" type="presParOf" srcId="{95930BD7-1E0C-425D-B077-E2AB561A0C68}" destId="{507061CC-0C13-4981-A960-E842655D5088}" srcOrd="2" destOrd="0" presId="urn:microsoft.com/office/officeart/2005/8/layout/hProcess3"/>
    <dgm:cxn modelId="{F2479B40-11DE-444A-9066-8F163E48F0C8}" type="presParOf" srcId="{95930BD7-1E0C-425D-B077-E2AB561A0C68}" destId="{8C2A5D46-0B68-4819-A953-7AF195ECF068}" srcOrd="3" destOrd="0" presId="urn:microsoft.com/office/officeart/2005/8/layout/hProcess3"/>
    <dgm:cxn modelId="{90898263-1F71-4E2C-9E6C-888EBE714924}" type="presParOf" srcId="{6774E9C0-5404-44E3-989F-F7C36C556ADA}" destId="{608236A5-373B-4BCF-B70A-FA01C4D6DB90}" srcOrd="2" destOrd="0" presId="urn:microsoft.com/office/officeart/2005/8/layout/hProcess3"/>
    <dgm:cxn modelId="{7CE390D4-81CB-4CEE-83A1-518DA2706FB1}" type="presParOf" srcId="{6774E9C0-5404-44E3-989F-F7C36C556ADA}" destId="{C91EAE15-5611-4204-A383-56E83333A9AF}" srcOrd="3" destOrd="0" presId="urn:microsoft.com/office/officeart/2005/8/layout/hProcess3"/>
    <dgm:cxn modelId="{5930FA8A-510D-4BCC-8648-994D7C862D42}" type="presParOf" srcId="{6774E9C0-5404-44E3-989F-F7C36C556ADA}" destId="{803E684E-0522-4926-A640-7C5E48F4AF4D}" srcOrd="4" destOrd="0" presId="urn:microsoft.com/office/officeart/2005/8/layout/hProcess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2F2F46-D01B-4F2A-9853-C490E415C762}" type="doc">
      <dgm:prSet loTypeId="urn:microsoft.com/office/officeart/2005/8/layout/hProcess3" loCatId="process" qsTypeId="urn:microsoft.com/office/officeart/2005/8/quickstyle/simple1" qsCatId="simple" csTypeId="urn:microsoft.com/office/officeart/2005/8/colors/accent1_2" csCatId="accent1" phldr="1"/>
      <dgm:spPr/>
    </dgm:pt>
    <dgm:pt modelId="{72AF4CED-6777-4916-BDC0-2FC623F63B73}">
      <dgm:prSet phldrT="[Text]" custT="1"/>
      <dgm:spPr/>
      <dgm:t>
        <a:bodyPr/>
        <a:lstStyle/>
        <a:p>
          <a:r>
            <a:rPr lang="en-US" sz="1800" b="1" dirty="0"/>
            <a:t>Level 2</a:t>
          </a:r>
        </a:p>
      </dgm:t>
    </dgm:pt>
    <dgm:pt modelId="{AEAE6519-25DF-4BD9-B5A6-70562C7C10DB}" type="parTrans" cxnId="{5D602BD5-4BF4-441B-9F21-0E2B2FE37F10}">
      <dgm:prSet/>
      <dgm:spPr/>
      <dgm:t>
        <a:bodyPr/>
        <a:lstStyle/>
        <a:p>
          <a:endParaRPr lang="en-US"/>
        </a:p>
      </dgm:t>
    </dgm:pt>
    <dgm:pt modelId="{26CEB1BE-21D3-4554-B7AC-0EC258921883}" type="sibTrans" cxnId="{5D602BD5-4BF4-441B-9F21-0E2B2FE37F10}">
      <dgm:prSet/>
      <dgm:spPr/>
      <dgm:t>
        <a:bodyPr/>
        <a:lstStyle/>
        <a:p>
          <a:endParaRPr lang="en-US"/>
        </a:p>
      </dgm:t>
    </dgm:pt>
    <dgm:pt modelId="{A644DD51-8D48-4050-8ADD-F5D4183D147C}" type="pres">
      <dgm:prSet presAssocID="{762F2F46-D01B-4F2A-9853-C490E415C762}" presName="Name0" presStyleCnt="0">
        <dgm:presLayoutVars>
          <dgm:dir/>
          <dgm:animLvl val="lvl"/>
          <dgm:resizeHandles val="exact"/>
        </dgm:presLayoutVars>
      </dgm:prSet>
      <dgm:spPr/>
    </dgm:pt>
    <dgm:pt modelId="{99C18C60-AE3D-4DA6-AA4F-7F215F7F7627}" type="pres">
      <dgm:prSet presAssocID="{762F2F46-D01B-4F2A-9853-C490E415C762}" presName="dummy" presStyleCnt="0"/>
      <dgm:spPr/>
    </dgm:pt>
    <dgm:pt modelId="{6774E9C0-5404-44E3-989F-F7C36C556ADA}" type="pres">
      <dgm:prSet presAssocID="{762F2F46-D01B-4F2A-9853-C490E415C762}" presName="linH" presStyleCnt="0"/>
      <dgm:spPr/>
    </dgm:pt>
    <dgm:pt modelId="{A33B5108-89F8-4F5E-B86E-7CB6B7B5BDE2}" type="pres">
      <dgm:prSet presAssocID="{762F2F46-D01B-4F2A-9853-C490E415C762}" presName="padding1" presStyleCnt="0"/>
      <dgm:spPr/>
    </dgm:pt>
    <dgm:pt modelId="{95930BD7-1E0C-425D-B077-E2AB561A0C68}" type="pres">
      <dgm:prSet presAssocID="{72AF4CED-6777-4916-BDC0-2FC623F63B73}" presName="linV" presStyleCnt="0"/>
      <dgm:spPr/>
    </dgm:pt>
    <dgm:pt modelId="{6554917D-B908-4CFF-BBFE-56CE998F47C3}" type="pres">
      <dgm:prSet presAssocID="{72AF4CED-6777-4916-BDC0-2FC623F63B73}" presName="spVertical1" presStyleCnt="0"/>
      <dgm:spPr/>
    </dgm:pt>
    <dgm:pt modelId="{4724DA23-F765-4AD3-808A-B6B33C483C11}" type="pres">
      <dgm:prSet presAssocID="{72AF4CED-6777-4916-BDC0-2FC623F63B73}" presName="parTx" presStyleLbl="revTx" presStyleIdx="0" presStyleCnt="1" custLinFactY="-19842" custLinFactNeighborX="5905" custLinFactNeighborY="-100000">
        <dgm:presLayoutVars>
          <dgm:chMax val="0"/>
          <dgm:chPref val="0"/>
          <dgm:bulletEnabled val="1"/>
        </dgm:presLayoutVars>
      </dgm:prSet>
      <dgm:spPr/>
    </dgm:pt>
    <dgm:pt modelId="{507061CC-0C13-4981-A960-E842655D5088}" type="pres">
      <dgm:prSet presAssocID="{72AF4CED-6777-4916-BDC0-2FC623F63B73}" presName="spVertical2" presStyleCnt="0"/>
      <dgm:spPr/>
    </dgm:pt>
    <dgm:pt modelId="{8C2A5D46-0B68-4819-A953-7AF195ECF068}" type="pres">
      <dgm:prSet presAssocID="{72AF4CED-6777-4916-BDC0-2FC623F63B73}" presName="spVertical3" presStyleCnt="0"/>
      <dgm:spPr/>
    </dgm:pt>
    <dgm:pt modelId="{608236A5-373B-4BCF-B70A-FA01C4D6DB90}" type="pres">
      <dgm:prSet presAssocID="{762F2F46-D01B-4F2A-9853-C490E415C762}" presName="padding2" presStyleCnt="0"/>
      <dgm:spPr/>
    </dgm:pt>
    <dgm:pt modelId="{C91EAE15-5611-4204-A383-56E83333A9AF}" type="pres">
      <dgm:prSet presAssocID="{762F2F46-D01B-4F2A-9853-C490E415C762}" presName="negArrow" presStyleCnt="0"/>
      <dgm:spPr/>
    </dgm:pt>
    <dgm:pt modelId="{803E684E-0522-4926-A640-7C5E48F4AF4D}" type="pres">
      <dgm:prSet presAssocID="{762F2F46-D01B-4F2A-9853-C490E415C762}" presName="backgroundArrow" presStyleLbl="node1" presStyleIdx="0" presStyleCnt="1" custLinFactNeighborX="-1720" custLinFactNeighborY="-74522"/>
      <dgm:spPr/>
    </dgm:pt>
  </dgm:ptLst>
  <dgm:cxnLst>
    <dgm:cxn modelId="{7C7F517E-573E-44E7-A709-BE34B27F8229}" type="presOf" srcId="{762F2F46-D01B-4F2A-9853-C490E415C762}" destId="{A644DD51-8D48-4050-8ADD-F5D4183D147C}" srcOrd="0" destOrd="0" presId="urn:microsoft.com/office/officeart/2005/8/layout/hProcess3"/>
    <dgm:cxn modelId="{C67011D4-4747-4FD1-BC19-35E3FFA4F353}" type="presOf" srcId="{72AF4CED-6777-4916-BDC0-2FC623F63B73}" destId="{4724DA23-F765-4AD3-808A-B6B33C483C11}" srcOrd="0" destOrd="0" presId="urn:microsoft.com/office/officeart/2005/8/layout/hProcess3"/>
    <dgm:cxn modelId="{5D602BD5-4BF4-441B-9F21-0E2B2FE37F10}" srcId="{762F2F46-D01B-4F2A-9853-C490E415C762}" destId="{72AF4CED-6777-4916-BDC0-2FC623F63B73}" srcOrd="0" destOrd="0" parTransId="{AEAE6519-25DF-4BD9-B5A6-70562C7C10DB}" sibTransId="{26CEB1BE-21D3-4554-B7AC-0EC258921883}"/>
    <dgm:cxn modelId="{7AAAD341-CF33-477A-8867-84B4BE59197A}" type="presParOf" srcId="{A644DD51-8D48-4050-8ADD-F5D4183D147C}" destId="{99C18C60-AE3D-4DA6-AA4F-7F215F7F7627}" srcOrd="0" destOrd="0" presId="urn:microsoft.com/office/officeart/2005/8/layout/hProcess3"/>
    <dgm:cxn modelId="{587951E6-BA55-4592-B574-B208A5349618}" type="presParOf" srcId="{A644DD51-8D48-4050-8ADD-F5D4183D147C}" destId="{6774E9C0-5404-44E3-989F-F7C36C556ADA}" srcOrd="1" destOrd="0" presId="urn:microsoft.com/office/officeart/2005/8/layout/hProcess3"/>
    <dgm:cxn modelId="{8288092F-562C-4452-8B9F-68238F100A9F}" type="presParOf" srcId="{6774E9C0-5404-44E3-989F-F7C36C556ADA}" destId="{A33B5108-89F8-4F5E-B86E-7CB6B7B5BDE2}" srcOrd="0" destOrd="0" presId="urn:microsoft.com/office/officeart/2005/8/layout/hProcess3"/>
    <dgm:cxn modelId="{D1A05090-0E5B-4B1B-812A-4331B6BE9774}" type="presParOf" srcId="{6774E9C0-5404-44E3-989F-F7C36C556ADA}" destId="{95930BD7-1E0C-425D-B077-E2AB561A0C68}" srcOrd="1" destOrd="0" presId="urn:microsoft.com/office/officeart/2005/8/layout/hProcess3"/>
    <dgm:cxn modelId="{E721E621-665C-4621-8BBA-19D9E2BEAF06}" type="presParOf" srcId="{95930BD7-1E0C-425D-B077-E2AB561A0C68}" destId="{6554917D-B908-4CFF-BBFE-56CE998F47C3}" srcOrd="0" destOrd="0" presId="urn:microsoft.com/office/officeart/2005/8/layout/hProcess3"/>
    <dgm:cxn modelId="{A2F22F6B-33D7-4B26-B2EE-68FF5CC33D8C}" type="presParOf" srcId="{95930BD7-1E0C-425D-B077-E2AB561A0C68}" destId="{4724DA23-F765-4AD3-808A-B6B33C483C11}" srcOrd="1" destOrd="0" presId="urn:microsoft.com/office/officeart/2005/8/layout/hProcess3"/>
    <dgm:cxn modelId="{1902159A-5ECA-4263-AE00-E7BEBAD09895}" type="presParOf" srcId="{95930BD7-1E0C-425D-B077-E2AB561A0C68}" destId="{507061CC-0C13-4981-A960-E842655D5088}" srcOrd="2" destOrd="0" presId="urn:microsoft.com/office/officeart/2005/8/layout/hProcess3"/>
    <dgm:cxn modelId="{AF11BDC8-AE95-4C18-9F3D-91F1E9FC1528}" type="presParOf" srcId="{95930BD7-1E0C-425D-B077-E2AB561A0C68}" destId="{8C2A5D46-0B68-4819-A953-7AF195ECF068}" srcOrd="3" destOrd="0" presId="urn:microsoft.com/office/officeart/2005/8/layout/hProcess3"/>
    <dgm:cxn modelId="{705EEB0E-7922-4A69-9CBF-459D5365343C}" type="presParOf" srcId="{6774E9C0-5404-44E3-989F-F7C36C556ADA}" destId="{608236A5-373B-4BCF-B70A-FA01C4D6DB90}" srcOrd="2" destOrd="0" presId="urn:microsoft.com/office/officeart/2005/8/layout/hProcess3"/>
    <dgm:cxn modelId="{141EA38E-F824-4902-8719-8F2765744C21}" type="presParOf" srcId="{6774E9C0-5404-44E3-989F-F7C36C556ADA}" destId="{C91EAE15-5611-4204-A383-56E83333A9AF}" srcOrd="3" destOrd="0" presId="urn:microsoft.com/office/officeart/2005/8/layout/hProcess3"/>
    <dgm:cxn modelId="{7BC818CC-FF36-4294-AFBC-E75D52C0F589}" type="presParOf" srcId="{6774E9C0-5404-44E3-989F-F7C36C556ADA}" destId="{803E684E-0522-4926-A640-7C5E48F4AF4D}"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CAFF8D-3E14-4016-B64B-36E583EB6AF5}" type="doc">
      <dgm:prSet loTypeId="urn:microsoft.com/office/officeart/2005/8/layout/hProcess3" loCatId="process" qsTypeId="urn:microsoft.com/office/officeart/2005/8/quickstyle/simple1" qsCatId="simple" csTypeId="urn:microsoft.com/office/officeart/2005/8/colors/accent1_2" csCatId="accent1" phldr="1"/>
      <dgm:spPr/>
    </dgm:pt>
    <dgm:pt modelId="{C274E715-9F46-421A-8C49-5691875E3A69}">
      <dgm:prSet phldrT="[Text]" custT="1"/>
      <dgm:spPr/>
      <dgm:t>
        <a:bodyPr/>
        <a:lstStyle/>
        <a:p>
          <a:r>
            <a:rPr lang="en-US" sz="1600" b="1" dirty="0"/>
            <a:t>Level 1</a:t>
          </a:r>
        </a:p>
      </dgm:t>
    </dgm:pt>
    <dgm:pt modelId="{3ED43732-F7D8-47A6-84A7-B48A43F701CF}" type="parTrans" cxnId="{CDADF3B7-549E-4769-A7F3-D1ECB2D7300E}">
      <dgm:prSet/>
      <dgm:spPr/>
      <dgm:t>
        <a:bodyPr/>
        <a:lstStyle/>
        <a:p>
          <a:endParaRPr lang="en-US"/>
        </a:p>
      </dgm:t>
    </dgm:pt>
    <dgm:pt modelId="{A3218C0A-38D2-47A7-9B15-59B50F038E37}" type="sibTrans" cxnId="{CDADF3B7-549E-4769-A7F3-D1ECB2D7300E}">
      <dgm:prSet/>
      <dgm:spPr/>
      <dgm:t>
        <a:bodyPr/>
        <a:lstStyle/>
        <a:p>
          <a:endParaRPr lang="en-US"/>
        </a:p>
      </dgm:t>
    </dgm:pt>
    <dgm:pt modelId="{345A19CD-B073-4DE2-B966-EAE954047B6E}" type="pres">
      <dgm:prSet presAssocID="{1FCAFF8D-3E14-4016-B64B-36E583EB6AF5}" presName="Name0" presStyleCnt="0">
        <dgm:presLayoutVars>
          <dgm:dir/>
          <dgm:animLvl val="lvl"/>
          <dgm:resizeHandles val="exact"/>
        </dgm:presLayoutVars>
      </dgm:prSet>
      <dgm:spPr/>
    </dgm:pt>
    <dgm:pt modelId="{B06F4DEE-732F-4D42-8A85-A05B19E6862F}" type="pres">
      <dgm:prSet presAssocID="{1FCAFF8D-3E14-4016-B64B-36E583EB6AF5}" presName="dummy" presStyleCnt="0"/>
      <dgm:spPr/>
    </dgm:pt>
    <dgm:pt modelId="{CF2E7E4D-07FE-446F-8ECC-64FA614D45B1}" type="pres">
      <dgm:prSet presAssocID="{1FCAFF8D-3E14-4016-B64B-36E583EB6AF5}" presName="linH" presStyleCnt="0"/>
      <dgm:spPr/>
    </dgm:pt>
    <dgm:pt modelId="{89817428-460E-4572-835E-5C2122FD0C6F}" type="pres">
      <dgm:prSet presAssocID="{1FCAFF8D-3E14-4016-B64B-36E583EB6AF5}" presName="padding1" presStyleCnt="0"/>
      <dgm:spPr/>
    </dgm:pt>
    <dgm:pt modelId="{D67AD87C-114D-426E-A770-6AF1A41D2821}" type="pres">
      <dgm:prSet presAssocID="{C274E715-9F46-421A-8C49-5691875E3A69}" presName="linV" presStyleCnt="0"/>
      <dgm:spPr/>
    </dgm:pt>
    <dgm:pt modelId="{91562A02-9093-454B-815B-DC146D1A6F73}" type="pres">
      <dgm:prSet presAssocID="{C274E715-9F46-421A-8C49-5691875E3A69}" presName="spVertical1" presStyleCnt="0"/>
      <dgm:spPr/>
    </dgm:pt>
    <dgm:pt modelId="{964B1133-B120-412D-B69F-8C1E9C208961}" type="pres">
      <dgm:prSet presAssocID="{C274E715-9F46-421A-8C49-5691875E3A69}" presName="parTx" presStyleLbl="revTx" presStyleIdx="0" presStyleCnt="1" custScaleY="179674" custLinFactNeighborY="40835">
        <dgm:presLayoutVars>
          <dgm:chMax val="0"/>
          <dgm:chPref val="0"/>
          <dgm:bulletEnabled val="1"/>
        </dgm:presLayoutVars>
      </dgm:prSet>
      <dgm:spPr/>
    </dgm:pt>
    <dgm:pt modelId="{79DCFBBD-070F-4196-B388-B568EDFF99E2}" type="pres">
      <dgm:prSet presAssocID="{C274E715-9F46-421A-8C49-5691875E3A69}" presName="spVertical2" presStyleCnt="0"/>
      <dgm:spPr/>
    </dgm:pt>
    <dgm:pt modelId="{3E81DD24-21B1-4C9D-84B2-35BF1EC6511B}" type="pres">
      <dgm:prSet presAssocID="{C274E715-9F46-421A-8C49-5691875E3A69}" presName="spVertical3" presStyleCnt="0"/>
      <dgm:spPr/>
    </dgm:pt>
    <dgm:pt modelId="{48CA15A0-8584-4D1F-9D47-767E445A0314}" type="pres">
      <dgm:prSet presAssocID="{1FCAFF8D-3E14-4016-B64B-36E583EB6AF5}" presName="padding2" presStyleCnt="0"/>
      <dgm:spPr/>
    </dgm:pt>
    <dgm:pt modelId="{20B03090-F870-42AE-8273-66009DCAB1BF}" type="pres">
      <dgm:prSet presAssocID="{1FCAFF8D-3E14-4016-B64B-36E583EB6AF5}" presName="negArrow" presStyleCnt="0"/>
      <dgm:spPr/>
    </dgm:pt>
    <dgm:pt modelId="{C654927B-C8D1-49BE-AF55-EBBBCC784C01}" type="pres">
      <dgm:prSet presAssocID="{1FCAFF8D-3E14-4016-B64B-36E583EB6AF5}" presName="backgroundArrow" presStyleLbl="node1" presStyleIdx="0" presStyleCnt="1" custScaleY="159256" custLinFactNeighborY="-2042"/>
      <dgm:spPr/>
    </dgm:pt>
  </dgm:ptLst>
  <dgm:cxnLst>
    <dgm:cxn modelId="{3BFFBC66-6D1F-4149-9447-7F44EB8C23B1}" type="presOf" srcId="{1FCAFF8D-3E14-4016-B64B-36E583EB6AF5}" destId="{345A19CD-B073-4DE2-B966-EAE954047B6E}" srcOrd="0" destOrd="0" presId="urn:microsoft.com/office/officeart/2005/8/layout/hProcess3"/>
    <dgm:cxn modelId="{CDADF3B7-549E-4769-A7F3-D1ECB2D7300E}" srcId="{1FCAFF8D-3E14-4016-B64B-36E583EB6AF5}" destId="{C274E715-9F46-421A-8C49-5691875E3A69}" srcOrd="0" destOrd="0" parTransId="{3ED43732-F7D8-47A6-84A7-B48A43F701CF}" sibTransId="{A3218C0A-38D2-47A7-9B15-59B50F038E37}"/>
    <dgm:cxn modelId="{910F07B8-80E2-4524-8317-AFAE0FBF010C}" type="presOf" srcId="{C274E715-9F46-421A-8C49-5691875E3A69}" destId="{964B1133-B120-412D-B69F-8C1E9C208961}" srcOrd="0" destOrd="0" presId="urn:microsoft.com/office/officeart/2005/8/layout/hProcess3"/>
    <dgm:cxn modelId="{19280734-72A1-4959-9774-652615EF00B8}" type="presParOf" srcId="{345A19CD-B073-4DE2-B966-EAE954047B6E}" destId="{B06F4DEE-732F-4D42-8A85-A05B19E6862F}" srcOrd="0" destOrd="0" presId="urn:microsoft.com/office/officeart/2005/8/layout/hProcess3"/>
    <dgm:cxn modelId="{A2582660-0902-4862-8CDD-24BE559F274B}" type="presParOf" srcId="{345A19CD-B073-4DE2-B966-EAE954047B6E}" destId="{CF2E7E4D-07FE-446F-8ECC-64FA614D45B1}" srcOrd="1" destOrd="0" presId="urn:microsoft.com/office/officeart/2005/8/layout/hProcess3"/>
    <dgm:cxn modelId="{AB23573F-D773-4307-BB0F-B6BEBDDFAAF6}" type="presParOf" srcId="{CF2E7E4D-07FE-446F-8ECC-64FA614D45B1}" destId="{89817428-460E-4572-835E-5C2122FD0C6F}" srcOrd="0" destOrd="0" presId="urn:microsoft.com/office/officeart/2005/8/layout/hProcess3"/>
    <dgm:cxn modelId="{2D589FEF-D984-4A9A-8F62-02952281050E}" type="presParOf" srcId="{CF2E7E4D-07FE-446F-8ECC-64FA614D45B1}" destId="{D67AD87C-114D-426E-A770-6AF1A41D2821}" srcOrd="1" destOrd="0" presId="urn:microsoft.com/office/officeart/2005/8/layout/hProcess3"/>
    <dgm:cxn modelId="{3D20F2BB-311B-4FA0-95A1-BF91F9DABC87}" type="presParOf" srcId="{D67AD87C-114D-426E-A770-6AF1A41D2821}" destId="{91562A02-9093-454B-815B-DC146D1A6F73}" srcOrd="0" destOrd="0" presId="urn:microsoft.com/office/officeart/2005/8/layout/hProcess3"/>
    <dgm:cxn modelId="{B3C14D00-32DE-450B-A80E-9D31869AA027}" type="presParOf" srcId="{D67AD87C-114D-426E-A770-6AF1A41D2821}" destId="{964B1133-B120-412D-B69F-8C1E9C208961}" srcOrd="1" destOrd="0" presId="urn:microsoft.com/office/officeart/2005/8/layout/hProcess3"/>
    <dgm:cxn modelId="{FB99DED3-1BBE-43DE-A910-D8F5BEA917C0}" type="presParOf" srcId="{D67AD87C-114D-426E-A770-6AF1A41D2821}" destId="{79DCFBBD-070F-4196-B388-B568EDFF99E2}" srcOrd="2" destOrd="0" presId="urn:microsoft.com/office/officeart/2005/8/layout/hProcess3"/>
    <dgm:cxn modelId="{CB3C00EF-481E-4103-9F0A-20AD475CF61F}" type="presParOf" srcId="{D67AD87C-114D-426E-A770-6AF1A41D2821}" destId="{3E81DD24-21B1-4C9D-84B2-35BF1EC6511B}" srcOrd="3" destOrd="0" presId="urn:microsoft.com/office/officeart/2005/8/layout/hProcess3"/>
    <dgm:cxn modelId="{63452185-2D8F-4915-904D-95037B371176}" type="presParOf" srcId="{CF2E7E4D-07FE-446F-8ECC-64FA614D45B1}" destId="{48CA15A0-8584-4D1F-9D47-767E445A0314}" srcOrd="2" destOrd="0" presId="urn:microsoft.com/office/officeart/2005/8/layout/hProcess3"/>
    <dgm:cxn modelId="{F3B719D4-4E03-4499-B0E3-1AA116E4E932}" type="presParOf" srcId="{CF2E7E4D-07FE-446F-8ECC-64FA614D45B1}" destId="{20B03090-F870-42AE-8273-66009DCAB1BF}" srcOrd="3" destOrd="0" presId="urn:microsoft.com/office/officeart/2005/8/layout/hProcess3"/>
    <dgm:cxn modelId="{752B4BF8-55CA-4C4F-AC00-0EC78CFE54EE}" type="presParOf" srcId="{CF2E7E4D-07FE-446F-8ECC-64FA614D45B1}" destId="{C654927B-C8D1-49BE-AF55-EBBBCC784C01}"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2F2F46-D01B-4F2A-9853-C490E415C762}" type="doc">
      <dgm:prSet loTypeId="urn:microsoft.com/office/officeart/2005/8/layout/hProcess3" loCatId="process" qsTypeId="urn:microsoft.com/office/officeart/2005/8/quickstyle/simple1" qsCatId="simple" csTypeId="urn:microsoft.com/office/officeart/2005/8/colors/accent1_2" csCatId="accent1" phldr="1"/>
      <dgm:spPr/>
    </dgm:pt>
    <dgm:pt modelId="{72AF4CED-6777-4916-BDC0-2FC623F63B73}">
      <dgm:prSet phldrT="[Text]" custT="1"/>
      <dgm:spPr/>
      <dgm:t>
        <a:bodyPr/>
        <a:lstStyle/>
        <a:p>
          <a:r>
            <a:rPr lang="en-US" sz="1800" b="1" dirty="0"/>
            <a:t>Level 3</a:t>
          </a:r>
        </a:p>
      </dgm:t>
    </dgm:pt>
    <dgm:pt modelId="{AEAE6519-25DF-4BD9-B5A6-70562C7C10DB}" type="parTrans" cxnId="{5D602BD5-4BF4-441B-9F21-0E2B2FE37F10}">
      <dgm:prSet/>
      <dgm:spPr/>
      <dgm:t>
        <a:bodyPr/>
        <a:lstStyle/>
        <a:p>
          <a:endParaRPr lang="en-US"/>
        </a:p>
      </dgm:t>
    </dgm:pt>
    <dgm:pt modelId="{26CEB1BE-21D3-4554-B7AC-0EC258921883}" type="sibTrans" cxnId="{5D602BD5-4BF4-441B-9F21-0E2B2FE37F10}">
      <dgm:prSet/>
      <dgm:spPr/>
      <dgm:t>
        <a:bodyPr/>
        <a:lstStyle/>
        <a:p>
          <a:endParaRPr lang="en-US"/>
        </a:p>
      </dgm:t>
    </dgm:pt>
    <dgm:pt modelId="{A644DD51-8D48-4050-8ADD-F5D4183D147C}" type="pres">
      <dgm:prSet presAssocID="{762F2F46-D01B-4F2A-9853-C490E415C762}" presName="Name0" presStyleCnt="0">
        <dgm:presLayoutVars>
          <dgm:dir/>
          <dgm:animLvl val="lvl"/>
          <dgm:resizeHandles val="exact"/>
        </dgm:presLayoutVars>
      </dgm:prSet>
      <dgm:spPr/>
    </dgm:pt>
    <dgm:pt modelId="{99C18C60-AE3D-4DA6-AA4F-7F215F7F7627}" type="pres">
      <dgm:prSet presAssocID="{762F2F46-D01B-4F2A-9853-C490E415C762}" presName="dummy" presStyleCnt="0"/>
      <dgm:spPr/>
    </dgm:pt>
    <dgm:pt modelId="{6774E9C0-5404-44E3-989F-F7C36C556ADA}" type="pres">
      <dgm:prSet presAssocID="{762F2F46-D01B-4F2A-9853-C490E415C762}" presName="linH" presStyleCnt="0"/>
      <dgm:spPr/>
    </dgm:pt>
    <dgm:pt modelId="{A33B5108-89F8-4F5E-B86E-7CB6B7B5BDE2}" type="pres">
      <dgm:prSet presAssocID="{762F2F46-D01B-4F2A-9853-C490E415C762}" presName="padding1" presStyleCnt="0"/>
      <dgm:spPr/>
    </dgm:pt>
    <dgm:pt modelId="{95930BD7-1E0C-425D-B077-E2AB561A0C68}" type="pres">
      <dgm:prSet presAssocID="{72AF4CED-6777-4916-BDC0-2FC623F63B73}" presName="linV" presStyleCnt="0"/>
      <dgm:spPr/>
    </dgm:pt>
    <dgm:pt modelId="{6554917D-B908-4CFF-BBFE-56CE998F47C3}" type="pres">
      <dgm:prSet presAssocID="{72AF4CED-6777-4916-BDC0-2FC623F63B73}" presName="spVertical1" presStyleCnt="0"/>
      <dgm:spPr/>
    </dgm:pt>
    <dgm:pt modelId="{4724DA23-F765-4AD3-808A-B6B33C483C11}" type="pres">
      <dgm:prSet presAssocID="{72AF4CED-6777-4916-BDC0-2FC623F63B73}" presName="parTx" presStyleLbl="revTx" presStyleIdx="0" presStyleCnt="1" custLinFactNeighborX="5905" custLinFactNeighborY="-30307">
        <dgm:presLayoutVars>
          <dgm:chMax val="0"/>
          <dgm:chPref val="0"/>
          <dgm:bulletEnabled val="1"/>
        </dgm:presLayoutVars>
      </dgm:prSet>
      <dgm:spPr/>
    </dgm:pt>
    <dgm:pt modelId="{507061CC-0C13-4981-A960-E842655D5088}" type="pres">
      <dgm:prSet presAssocID="{72AF4CED-6777-4916-BDC0-2FC623F63B73}" presName="spVertical2" presStyleCnt="0"/>
      <dgm:spPr/>
    </dgm:pt>
    <dgm:pt modelId="{8C2A5D46-0B68-4819-A953-7AF195ECF068}" type="pres">
      <dgm:prSet presAssocID="{72AF4CED-6777-4916-BDC0-2FC623F63B73}" presName="spVertical3" presStyleCnt="0"/>
      <dgm:spPr/>
    </dgm:pt>
    <dgm:pt modelId="{608236A5-373B-4BCF-B70A-FA01C4D6DB90}" type="pres">
      <dgm:prSet presAssocID="{762F2F46-D01B-4F2A-9853-C490E415C762}" presName="padding2" presStyleCnt="0"/>
      <dgm:spPr/>
    </dgm:pt>
    <dgm:pt modelId="{C91EAE15-5611-4204-A383-56E83333A9AF}" type="pres">
      <dgm:prSet presAssocID="{762F2F46-D01B-4F2A-9853-C490E415C762}" presName="negArrow" presStyleCnt="0"/>
      <dgm:spPr/>
    </dgm:pt>
    <dgm:pt modelId="{803E684E-0522-4926-A640-7C5E48F4AF4D}" type="pres">
      <dgm:prSet presAssocID="{762F2F46-D01B-4F2A-9853-C490E415C762}" presName="backgroundArrow" presStyleLbl="node1" presStyleIdx="0" presStyleCnt="1" custLinFactNeighborX="-1720" custLinFactNeighborY="-74522"/>
      <dgm:spPr/>
    </dgm:pt>
  </dgm:ptLst>
  <dgm:cxnLst>
    <dgm:cxn modelId="{E1C05CC6-D338-4893-AB52-C2DE7DCDBC52}" type="presOf" srcId="{72AF4CED-6777-4916-BDC0-2FC623F63B73}" destId="{4724DA23-F765-4AD3-808A-B6B33C483C11}" srcOrd="0" destOrd="0" presId="urn:microsoft.com/office/officeart/2005/8/layout/hProcess3"/>
    <dgm:cxn modelId="{5D602BD5-4BF4-441B-9F21-0E2B2FE37F10}" srcId="{762F2F46-D01B-4F2A-9853-C490E415C762}" destId="{72AF4CED-6777-4916-BDC0-2FC623F63B73}" srcOrd="0" destOrd="0" parTransId="{AEAE6519-25DF-4BD9-B5A6-70562C7C10DB}" sibTransId="{26CEB1BE-21D3-4554-B7AC-0EC258921883}"/>
    <dgm:cxn modelId="{0491BCDC-C693-4695-9FF3-DE386B96B33E}" type="presOf" srcId="{762F2F46-D01B-4F2A-9853-C490E415C762}" destId="{A644DD51-8D48-4050-8ADD-F5D4183D147C}" srcOrd="0" destOrd="0" presId="urn:microsoft.com/office/officeart/2005/8/layout/hProcess3"/>
    <dgm:cxn modelId="{E64A4373-2F6A-4403-A4CE-A0D8EBE0F122}" type="presParOf" srcId="{A644DD51-8D48-4050-8ADD-F5D4183D147C}" destId="{99C18C60-AE3D-4DA6-AA4F-7F215F7F7627}" srcOrd="0" destOrd="0" presId="urn:microsoft.com/office/officeart/2005/8/layout/hProcess3"/>
    <dgm:cxn modelId="{8E99CC59-DCFF-45F8-91C2-1241E015E8D1}" type="presParOf" srcId="{A644DD51-8D48-4050-8ADD-F5D4183D147C}" destId="{6774E9C0-5404-44E3-989F-F7C36C556ADA}" srcOrd="1" destOrd="0" presId="urn:microsoft.com/office/officeart/2005/8/layout/hProcess3"/>
    <dgm:cxn modelId="{64D1DEAA-1AD7-4C2E-9033-E3022C140758}" type="presParOf" srcId="{6774E9C0-5404-44E3-989F-F7C36C556ADA}" destId="{A33B5108-89F8-4F5E-B86E-7CB6B7B5BDE2}" srcOrd="0" destOrd="0" presId="urn:microsoft.com/office/officeart/2005/8/layout/hProcess3"/>
    <dgm:cxn modelId="{B1D25F8A-D8E4-4415-B3F3-71F00270FA65}" type="presParOf" srcId="{6774E9C0-5404-44E3-989F-F7C36C556ADA}" destId="{95930BD7-1E0C-425D-B077-E2AB561A0C68}" srcOrd="1" destOrd="0" presId="urn:microsoft.com/office/officeart/2005/8/layout/hProcess3"/>
    <dgm:cxn modelId="{E939B20C-4F86-48FE-A166-DA8A0B4E972A}" type="presParOf" srcId="{95930BD7-1E0C-425D-B077-E2AB561A0C68}" destId="{6554917D-B908-4CFF-BBFE-56CE998F47C3}" srcOrd="0" destOrd="0" presId="urn:microsoft.com/office/officeart/2005/8/layout/hProcess3"/>
    <dgm:cxn modelId="{704D3B6E-563A-4BBA-9C0C-D47218320322}" type="presParOf" srcId="{95930BD7-1E0C-425D-B077-E2AB561A0C68}" destId="{4724DA23-F765-4AD3-808A-B6B33C483C11}" srcOrd="1" destOrd="0" presId="urn:microsoft.com/office/officeart/2005/8/layout/hProcess3"/>
    <dgm:cxn modelId="{D01B428A-31A9-4B3B-82C2-7511A95C9978}" type="presParOf" srcId="{95930BD7-1E0C-425D-B077-E2AB561A0C68}" destId="{507061CC-0C13-4981-A960-E842655D5088}" srcOrd="2" destOrd="0" presId="urn:microsoft.com/office/officeart/2005/8/layout/hProcess3"/>
    <dgm:cxn modelId="{BA9AB7E1-96CC-47C2-B586-E56B3CC74BCF}" type="presParOf" srcId="{95930BD7-1E0C-425D-B077-E2AB561A0C68}" destId="{8C2A5D46-0B68-4819-A953-7AF195ECF068}" srcOrd="3" destOrd="0" presId="urn:microsoft.com/office/officeart/2005/8/layout/hProcess3"/>
    <dgm:cxn modelId="{C2EF0467-EB72-4AD5-A150-CC4C2BBFC2B9}" type="presParOf" srcId="{6774E9C0-5404-44E3-989F-F7C36C556ADA}" destId="{608236A5-373B-4BCF-B70A-FA01C4D6DB90}" srcOrd="2" destOrd="0" presId="urn:microsoft.com/office/officeart/2005/8/layout/hProcess3"/>
    <dgm:cxn modelId="{856B0097-853E-4918-BD25-0C3707B554E6}" type="presParOf" srcId="{6774E9C0-5404-44E3-989F-F7C36C556ADA}" destId="{C91EAE15-5611-4204-A383-56E83333A9AF}" srcOrd="3" destOrd="0" presId="urn:microsoft.com/office/officeart/2005/8/layout/hProcess3"/>
    <dgm:cxn modelId="{E32EC903-9088-4ECD-9184-AF62CA5BC5D0}" type="presParOf" srcId="{6774E9C0-5404-44E3-989F-F7C36C556ADA}" destId="{803E684E-0522-4926-A640-7C5E48F4AF4D}" srcOrd="4" destOrd="0" presId="urn:microsoft.com/office/officeart/2005/8/layout/h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2F2F46-D01B-4F2A-9853-C490E415C762}" type="doc">
      <dgm:prSet loTypeId="urn:microsoft.com/office/officeart/2005/8/layout/hProcess3" loCatId="process" qsTypeId="urn:microsoft.com/office/officeart/2005/8/quickstyle/simple1" qsCatId="simple" csTypeId="urn:microsoft.com/office/officeart/2005/8/colors/accent1_2" csCatId="accent1" phldr="1"/>
      <dgm:spPr/>
    </dgm:pt>
    <dgm:pt modelId="{72AF4CED-6777-4916-BDC0-2FC623F63B73}">
      <dgm:prSet phldrT="[Text]" custT="1"/>
      <dgm:spPr/>
      <dgm:t>
        <a:bodyPr/>
        <a:lstStyle/>
        <a:p>
          <a:r>
            <a:rPr lang="en-US" sz="1800" b="1" dirty="0"/>
            <a:t>Level 4</a:t>
          </a:r>
        </a:p>
      </dgm:t>
    </dgm:pt>
    <dgm:pt modelId="{AEAE6519-25DF-4BD9-B5A6-70562C7C10DB}" type="parTrans" cxnId="{5D602BD5-4BF4-441B-9F21-0E2B2FE37F10}">
      <dgm:prSet/>
      <dgm:spPr/>
      <dgm:t>
        <a:bodyPr/>
        <a:lstStyle/>
        <a:p>
          <a:endParaRPr lang="en-US"/>
        </a:p>
      </dgm:t>
    </dgm:pt>
    <dgm:pt modelId="{26CEB1BE-21D3-4554-B7AC-0EC258921883}" type="sibTrans" cxnId="{5D602BD5-4BF4-441B-9F21-0E2B2FE37F10}">
      <dgm:prSet/>
      <dgm:spPr/>
      <dgm:t>
        <a:bodyPr/>
        <a:lstStyle/>
        <a:p>
          <a:endParaRPr lang="en-US"/>
        </a:p>
      </dgm:t>
    </dgm:pt>
    <dgm:pt modelId="{A644DD51-8D48-4050-8ADD-F5D4183D147C}" type="pres">
      <dgm:prSet presAssocID="{762F2F46-D01B-4F2A-9853-C490E415C762}" presName="Name0" presStyleCnt="0">
        <dgm:presLayoutVars>
          <dgm:dir/>
          <dgm:animLvl val="lvl"/>
          <dgm:resizeHandles val="exact"/>
        </dgm:presLayoutVars>
      </dgm:prSet>
      <dgm:spPr/>
    </dgm:pt>
    <dgm:pt modelId="{99C18C60-AE3D-4DA6-AA4F-7F215F7F7627}" type="pres">
      <dgm:prSet presAssocID="{762F2F46-D01B-4F2A-9853-C490E415C762}" presName="dummy" presStyleCnt="0"/>
      <dgm:spPr/>
    </dgm:pt>
    <dgm:pt modelId="{6774E9C0-5404-44E3-989F-F7C36C556ADA}" type="pres">
      <dgm:prSet presAssocID="{762F2F46-D01B-4F2A-9853-C490E415C762}" presName="linH" presStyleCnt="0"/>
      <dgm:spPr/>
    </dgm:pt>
    <dgm:pt modelId="{A33B5108-89F8-4F5E-B86E-7CB6B7B5BDE2}" type="pres">
      <dgm:prSet presAssocID="{762F2F46-D01B-4F2A-9853-C490E415C762}" presName="padding1" presStyleCnt="0"/>
      <dgm:spPr/>
    </dgm:pt>
    <dgm:pt modelId="{95930BD7-1E0C-425D-B077-E2AB561A0C68}" type="pres">
      <dgm:prSet presAssocID="{72AF4CED-6777-4916-BDC0-2FC623F63B73}" presName="linV" presStyleCnt="0"/>
      <dgm:spPr/>
    </dgm:pt>
    <dgm:pt modelId="{6554917D-B908-4CFF-BBFE-56CE998F47C3}" type="pres">
      <dgm:prSet presAssocID="{72AF4CED-6777-4916-BDC0-2FC623F63B73}" presName="spVertical1" presStyleCnt="0"/>
      <dgm:spPr/>
    </dgm:pt>
    <dgm:pt modelId="{4724DA23-F765-4AD3-808A-B6B33C483C11}" type="pres">
      <dgm:prSet presAssocID="{72AF4CED-6777-4916-BDC0-2FC623F63B73}" presName="parTx" presStyleLbl="revTx" presStyleIdx="0" presStyleCnt="1" custLinFactNeighborX="5905" custLinFactNeighborY="-30307">
        <dgm:presLayoutVars>
          <dgm:chMax val="0"/>
          <dgm:chPref val="0"/>
          <dgm:bulletEnabled val="1"/>
        </dgm:presLayoutVars>
      </dgm:prSet>
      <dgm:spPr/>
    </dgm:pt>
    <dgm:pt modelId="{507061CC-0C13-4981-A960-E842655D5088}" type="pres">
      <dgm:prSet presAssocID="{72AF4CED-6777-4916-BDC0-2FC623F63B73}" presName="spVertical2" presStyleCnt="0"/>
      <dgm:spPr/>
    </dgm:pt>
    <dgm:pt modelId="{8C2A5D46-0B68-4819-A953-7AF195ECF068}" type="pres">
      <dgm:prSet presAssocID="{72AF4CED-6777-4916-BDC0-2FC623F63B73}" presName="spVertical3" presStyleCnt="0"/>
      <dgm:spPr/>
    </dgm:pt>
    <dgm:pt modelId="{608236A5-373B-4BCF-B70A-FA01C4D6DB90}" type="pres">
      <dgm:prSet presAssocID="{762F2F46-D01B-4F2A-9853-C490E415C762}" presName="padding2" presStyleCnt="0"/>
      <dgm:spPr/>
    </dgm:pt>
    <dgm:pt modelId="{C91EAE15-5611-4204-A383-56E83333A9AF}" type="pres">
      <dgm:prSet presAssocID="{762F2F46-D01B-4F2A-9853-C490E415C762}" presName="negArrow" presStyleCnt="0"/>
      <dgm:spPr/>
    </dgm:pt>
    <dgm:pt modelId="{803E684E-0522-4926-A640-7C5E48F4AF4D}" type="pres">
      <dgm:prSet presAssocID="{762F2F46-D01B-4F2A-9853-C490E415C762}" presName="backgroundArrow" presStyleLbl="node1" presStyleIdx="0" presStyleCnt="1" custLinFactNeighborX="-1720" custLinFactNeighborY="-74522"/>
      <dgm:spPr/>
    </dgm:pt>
  </dgm:ptLst>
  <dgm:cxnLst>
    <dgm:cxn modelId="{78A67719-8742-4031-82EB-D734E64E3ED8}" type="presOf" srcId="{72AF4CED-6777-4916-BDC0-2FC623F63B73}" destId="{4724DA23-F765-4AD3-808A-B6B33C483C11}" srcOrd="0" destOrd="0" presId="urn:microsoft.com/office/officeart/2005/8/layout/hProcess3"/>
    <dgm:cxn modelId="{11CE0436-B203-4FA9-A20A-DFA8B5968466}" type="presOf" srcId="{762F2F46-D01B-4F2A-9853-C490E415C762}" destId="{A644DD51-8D48-4050-8ADD-F5D4183D147C}" srcOrd="0" destOrd="0" presId="urn:microsoft.com/office/officeart/2005/8/layout/hProcess3"/>
    <dgm:cxn modelId="{5D602BD5-4BF4-441B-9F21-0E2B2FE37F10}" srcId="{762F2F46-D01B-4F2A-9853-C490E415C762}" destId="{72AF4CED-6777-4916-BDC0-2FC623F63B73}" srcOrd="0" destOrd="0" parTransId="{AEAE6519-25DF-4BD9-B5A6-70562C7C10DB}" sibTransId="{26CEB1BE-21D3-4554-B7AC-0EC258921883}"/>
    <dgm:cxn modelId="{7A11B91D-9B03-4E2B-88D2-9F7004A4A8F7}" type="presParOf" srcId="{A644DD51-8D48-4050-8ADD-F5D4183D147C}" destId="{99C18C60-AE3D-4DA6-AA4F-7F215F7F7627}" srcOrd="0" destOrd="0" presId="urn:microsoft.com/office/officeart/2005/8/layout/hProcess3"/>
    <dgm:cxn modelId="{00FA98A4-0FEE-4DA5-894E-ACA97E6B7B8E}" type="presParOf" srcId="{A644DD51-8D48-4050-8ADD-F5D4183D147C}" destId="{6774E9C0-5404-44E3-989F-F7C36C556ADA}" srcOrd="1" destOrd="0" presId="urn:microsoft.com/office/officeart/2005/8/layout/hProcess3"/>
    <dgm:cxn modelId="{341763DD-403D-427B-B211-8507C880594C}" type="presParOf" srcId="{6774E9C0-5404-44E3-989F-F7C36C556ADA}" destId="{A33B5108-89F8-4F5E-B86E-7CB6B7B5BDE2}" srcOrd="0" destOrd="0" presId="urn:microsoft.com/office/officeart/2005/8/layout/hProcess3"/>
    <dgm:cxn modelId="{74D0EBDD-18CA-417E-BBF2-344F0E43BDF7}" type="presParOf" srcId="{6774E9C0-5404-44E3-989F-F7C36C556ADA}" destId="{95930BD7-1E0C-425D-B077-E2AB561A0C68}" srcOrd="1" destOrd="0" presId="urn:microsoft.com/office/officeart/2005/8/layout/hProcess3"/>
    <dgm:cxn modelId="{4822398C-9622-4833-AE88-94E2E9905C68}" type="presParOf" srcId="{95930BD7-1E0C-425D-B077-E2AB561A0C68}" destId="{6554917D-B908-4CFF-BBFE-56CE998F47C3}" srcOrd="0" destOrd="0" presId="urn:microsoft.com/office/officeart/2005/8/layout/hProcess3"/>
    <dgm:cxn modelId="{FDDCDA4A-5938-4800-8744-1BA5E4A0E456}" type="presParOf" srcId="{95930BD7-1E0C-425D-B077-E2AB561A0C68}" destId="{4724DA23-F765-4AD3-808A-B6B33C483C11}" srcOrd="1" destOrd="0" presId="urn:microsoft.com/office/officeart/2005/8/layout/hProcess3"/>
    <dgm:cxn modelId="{C593DC61-A452-4C85-82B1-31290FDD08B3}" type="presParOf" srcId="{95930BD7-1E0C-425D-B077-E2AB561A0C68}" destId="{507061CC-0C13-4981-A960-E842655D5088}" srcOrd="2" destOrd="0" presId="urn:microsoft.com/office/officeart/2005/8/layout/hProcess3"/>
    <dgm:cxn modelId="{24F2D3BA-FF2B-4789-8D0C-EA68716D21CC}" type="presParOf" srcId="{95930BD7-1E0C-425D-B077-E2AB561A0C68}" destId="{8C2A5D46-0B68-4819-A953-7AF195ECF068}" srcOrd="3" destOrd="0" presId="urn:microsoft.com/office/officeart/2005/8/layout/hProcess3"/>
    <dgm:cxn modelId="{5B0B9C0E-8D53-43DB-8C6E-0A29DB3EB3D0}" type="presParOf" srcId="{6774E9C0-5404-44E3-989F-F7C36C556ADA}" destId="{608236A5-373B-4BCF-B70A-FA01C4D6DB90}" srcOrd="2" destOrd="0" presId="urn:microsoft.com/office/officeart/2005/8/layout/hProcess3"/>
    <dgm:cxn modelId="{81152DA6-1015-4597-ACA6-2A22BD1B0D15}" type="presParOf" srcId="{6774E9C0-5404-44E3-989F-F7C36C556ADA}" destId="{C91EAE15-5611-4204-A383-56E83333A9AF}" srcOrd="3" destOrd="0" presId="urn:microsoft.com/office/officeart/2005/8/layout/hProcess3"/>
    <dgm:cxn modelId="{68CE4E81-C9B5-451E-AF6F-733435259EED}" type="presParOf" srcId="{6774E9C0-5404-44E3-989F-F7C36C556ADA}" destId="{803E684E-0522-4926-A640-7C5E48F4AF4D}" srcOrd="4" destOrd="0" presId="urn:microsoft.com/office/officeart/2005/8/layout/h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E684E-0522-4926-A640-7C5E48F4AF4D}">
      <dsp:nvSpPr>
        <dsp:cNvPr id="0" name=""/>
        <dsp:cNvSpPr/>
      </dsp:nvSpPr>
      <dsp:spPr>
        <a:xfrm>
          <a:off x="0" y="0"/>
          <a:ext cx="2019139" cy="807655"/>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4DA23-F765-4AD3-808A-B6B33C483C11}">
      <dsp:nvSpPr>
        <dsp:cNvPr id="0" name=""/>
        <dsp:cNvSpPr/>
      </dsp:nvSpPr>
      <dsp:spPr>
        <a:xfrm>
          <a:off x="260561" y="213707"/>
          <a:ext cx="1654353" cy="403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t>Level 1</a:t>
          </a:r>
        </a:p>
      </dsp:txBody>
      <dsp:txXfrm>
        <a:off x="260561" y="213707"/>
        <a:ext cx="1654353" cy="403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E684E-0522-4926-A640-7C5E48F4AF4D}">
      <dsp:nvSpPr>
        <dsp:cNvPr id="0" name=""/>
        <dsp:cNvSpPr/>
      </dsp:nvSpPr>
      <dsp:spPr>
        <a:xfrm>
          <a:off x="0" y="0"/>
          <a:ext cx="2019139" cy="807655"/>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4DA23-F765-4AD3-808A-B6B33C483C11}">
      <dsp:nvSpPr>
        <dsp:cNvPr id="0" name=""/>
        <dsp:cNvSpPr/>
      </dsp:nvSpPr>
      <dsp:spPr>
        <a:xfrm>
          <a:off x="260561" y="213707"/>
          <a:ext cx="1654353" cy="403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t>Level 2</a:t>
          </a:r>
        </a:p>
      </dsp:txBody>
      <dsp:txXfrm>
        <a:off x="260561" y="213707"/>
        <a:ext cx="1654353" cy="403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E684E-0522-4926-A640-7C5E48F4AF4D}">
      <dsp:nvSpPr>
        <dsp:cNvPr id="0" name=""/>
        <dsp:cNvSpPr/>
      </dsp:nvSpPr>
      <dsp:spPr>
        <a:xfrm>
          <a:off x="0" y="0"/>
          <a:ext cx="2019139" cy="807655"/>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4DA23-F765-4AD3-808A-B6B33C483C11}">
      <dsp:nvSpPr>
        <dsp:cNvPr id="0" name=""/>
        <dsp:cNvSpPr/>
      </dsp:nvSpPr>
      <dsp:spPr>
        <a:xfrm>
          <a:off x="260561" y="213707"/>
          <a:ext cx="1654353" cy="403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t>Level 1</a:t>
          </a:r>
        </a:p>
      </dsp:txBody>
      <dsp:txXfrm>
        <a:off x="260561" y="213707"/>
        <a:ext cx="1654353" cy="403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E684E-0522-4926-A640-7C5E48F4AF4D}">
      <dsp:nvSpPr>
        <dsp:cNvPr id="0" name=""/>
        <dsp:cNvSpPr/>
      </dsp:nvSpPr>
      <dsp:spPr>
        <a:xfrm>
          <a:off x="0" y="0"/>
          <a:ext cx="1300479" cy="520191"/>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4DA23-F765-4AD3-808A-B6B33C483C11}">
      <dsp:nvSpPr>
        <dsp:cNvPr id="0" name=""/>
        <dsp:cNvSpPr/>
      </dsp:nvSpPr>
      <dsp:spPr>
        <a:xfrm>
          <a:off x="167821" y="145173"/>
          <a:ext cx="1065529" cy="26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t>Level 2</a:t>
          </a:r>
        </a:p>
      </dsp:txBody>
      <dsp:txXfrm>
        <a:off x="167821" y="145173"/>
        <a:ext cx="1065529" cy="260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4927B-C8D1-49BE-AF55-EBBBCC784C01}">
      <dsp:nvSpPr>
        <dsp:cNvPr id="0" name=""/>
        <dsp:cNvSpPr/>
      </dsp:nvSpPr>
      <dsp:spPr>
        <a:xfrm>
          <a:off x="0" y="0"/>
          <a:ext cx="1417254" cy="902825"/>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B1133-B120-412D-B69F-8C1E9C208961}">
      <dsp:nvSpPr>
        <dsp:cNvPr id="0" name=""/>
        <dsp:cNvSpPr/>
      </dsp:nvSpPr>
      <dsp:spPr>
        <a:xfrm>
          <a:off x="114321" y="199599"/>
          <a:ext cx="1161207" cy="509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n-US" sz="1600" b="1" kern="1200" dirty="0"/>
            <a:t>Level 1</a:t>
          </a:r>
        </a:p>
      </dsp:txBody>
      <dsp:txXfrm>
        <a:off x="114321" y="199599"/>
        <a:ext cx="1161207" cy="5092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E684E-0522-4926-A640-7C5E48F4AF4D}">
      <dsp:nvSpPr>
        <dsp:cNvPr id="0" name=""/>
        <dsp:cNvSpPr/>
      </dsp:nvSpPr>
      <dsp:spPr>
        <a:xfrm>
          <a:off x="0" y="0"/>
          <a:ext cx="1772855" cy="709142"/>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4DA23-F765-4AD3-808A-B6B33C483C11}">
      <dsp:nvSpPr>
        <dsp:cNvPr id="0" name=""/>
        <dsp:cNvSpPr/>
      </dsp:nvSpPr>
      <dsp:spPr>
        <a:xfrm>
          <a:off x="228779" y="179885"/>
          <a:ext cx="1452563" cy="35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t>Level 3</a:t>
          </a:r>
        </a:p>
      </dsp:txBody>
      <dsp:txXfrm>
        <a:off x="228779" y="179885"/>
        <a:ext cx="1452563" cy="354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E684E-0522-4926-A640-7C5E48F4AF4D}">
      <dsp:nvSpPr>
        <dsp:cNvPr id="0" name=""/>
        <dsp:cNvSpPr/>
      </dsp:nvSpPr>
      <dsp:spPr>
        <a:xfrm>
          <a:off x="0" y="0"/>
          <a:ext cx="1772855" cy="709142"/>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4DA23-F765-4AD3-808A-B6B33C483C11}">
      <dsp:nvSpPr>
        <dsp:cNvPr id="0" name=""/>
        <dsp:cNvSpPr/>
      </dsp:nvSpPr>
      <dsp:spPr>
        <a:xfrm>
          <a:off x="228779" y="179885"/>
          <a:ext cx="1452563" cy="354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t>Level 4</a:t>
          </a:r>
        </a:p>
      </dsp:txBody>
      <dsp:txXfrm>
        <a:off x="228779" y="179885"/>
        <a:ext cx="1452563" cy="3545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81167C-9800-428B-96F2-291A4D13C450}" type="datetimeFigureOut">
              <a:rPr lang="en-US" smtClean="0"/>
              <a:pPr/>
              <a:t>10/2/2024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1C9C35-FC66-403E-8583-13A8617F4FFF}" type="slidenum">
              <a:rPr lang="en-US" smtClean="0"/>
              <a:pPr/>
              <a:t>‹#›</a:t>
            </a:fld>
            <a:endParaRPr lang="en-US"/>
          </a:p>
        </p:txBody>
      </p:sp>
    </p:spTree>
    <p:extLst>
      <p:ext uri="{BB962C8B-B14F-4D97-AF65-F5344CB8AC3E}">
        <p14:creationId xmlns:p14="http://schemas.microsoft.com/office/powerpoint/2010/main" val="3508624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7DE1C-E7A8-41F0-B7D0-3F271DF1F61E}" type="datetimeFigureOut">
              <a:rPr lang="en-US" smtClean="0"/>
              <a:pPr/>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10D7F-92EB-48B1-A95A-450ABC7501BE}" type="slidenum">
              <a:rPr lang="en-US" smtClean="0"/>
              <a:pPr/>
              <a:t>‹#›</a:t>
            </a:fld>
            <a:endParaRPr lang="en-US"/>
          </a:p>
        </p:txBody>
      </p:sp>
    </p:spTree>
    <p:extLst>
      <p:ext uri="{BB962C8B-B14F-4D97-AF65-F5344CB8AC3E}">
        <p14:creationId xmlns:p14="http://schemas.microsoft.com/office/powerpoint/2010/main" val="208393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8" name="Date Placeholder 27"/>
          <p:cNvSpPr>
            <a:spLocks noGrp="1"/>
          </p:cNvSpPr>
          <p:nvPr>
            <p:ph type="dt" sz="half" idx="10"/>
          </p:nvPr>
        </p:nvSpPr>
        <p:spPr/>
        <p:txBody>
          <a:bodyPr/>
          <a:lstStyle/>
          <a:p>
            <a:fld id="{6C16B901-DB6D-4EE1-97F1-3B1956B4746D}" type="datetime1">
              <a:rPr lang="en-US" smtClean="0"/>
              <a:pPr/>
              <a:t>10/2/2024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a:solidFill>
            <a:schemeClr val="bg2">
              <a:lumMod val="50000"/>
            </a:schemeClr>
          </a:solidFill>
          <a:ln>
            <a:solidFill>
              <a:schemeClr val="bg2">
                <a:lumMod val="50000"/>
              </a:schemeClr>
            </a:solidFill>
          </a:ln>
        </p:spPr>
        <p:txBody>
          <a:bodyPr lIns="0" tIns="0" rIns="0" bIns="0">
            <a:noAutofit/>
          </a:bodyPr>
          <a:lstStyle>
            <a:lvl1pPr>
              <a:defRPr sz="1400">
                <a:solidFill>
                  <a:srgbClr val="FFFFFF"/>
                </a:solidFill>
              </a:defRPr>
            </a:lvl1pPr>
          </a:lstStyle>
          <a:p>
            <a:fld id="{401CF334-2D5C-4859-84A6-CA7E6E43FAEB}" type="slidenum">
              <a:rPr lang="en-US" smtClean="0"/>
              <a:pPr/>
              <a:t>‹#›</a:t>
            </a:fld>
            <a:endParaRPr lang="en-US"/>
          </a:p>
        </p:txBody>
      </p:sp>
      <p:sp>
        <p:nvSpPr>
          <p:cNvPr id="7" name="Rectangle 6"/>
          <p:cNvSpPr/>
          <p:nvPr/>
        </p:nvSpPr>
        <p:spPr bwMode="ltGray">
          <a:xfrm>
            <a:off x="83909" y="1449304"/>
            <a:ext cx="12028716" cy="1527349"/>
          </a:xfrm>
          <a:prstGeom prst="rect">
            <a:avLst/>
          </a:prstGeom>
          <a:solidFill>
            <a:schemeClr val="bg2">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bg2">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bg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chemeClr val="bg1"/>
                </a:solidFill>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3875807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F85FE7-7CD2-4F14-BCB3-386230FC2737}" type="datetime1">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40875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1E3393-0713-4AD8-A62B-8E7727BF334A}" type="datetime1">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Tree>
    <p:extLst>
      <p:ext uri="{BB962C8B-B14F-4D97-AF65-F5344CB8AC3E}">
        <p14:creationId xmlns:p14="http://schemas.microsoft.com/office/powerpoint/2010/main" val="20035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B5695C-6A62-44D2-9D99-2F1A60BCD86F}" type="datetime1">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graphicFrame>
        <p:nvGraphicFramePr>
          <p:cNvPr id="6" name="TPChart" hidden="1"/>
          <p:cNvGraphicFramePr/>
          <p:nvPr userDrawn="1">
            <p:extLst>
              <p:ext uri="{D42A27DB-BD31-4B8C-83A1-F6EECF244321}">
                <p14:modId xmlns:p14="http://schemas.microsoft.com/office/powerpoint/2010/main" val="3655656051"/>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345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4FC4C4-5ADE-48EF-B7F5-B6D5260DFB4F}" type="datetime1">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7728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4" name="Date Placeholder 3"/>
          <p:cNvSpPr>
            <a:spLocks noGrp="1"/>
          </p:cNvSpPr>
          <p:nvPr>
            <p:ph type="dt" sz="half" idx="10"/>
          </p:nvPr>
        </p:nvSpPr>
        <p:spPr/>
        <p:txBody>
          <a:bodyPr/>
          <a:lstStyle/>
          <a:p>
            <a:fld id="{AFA79BAC-BDAE-4D18-AE7E-6682C32EEF5A}" type="datetime1">
              <a:rPr lang="en-US" smtClean="0"/>
              <a:pPr/>
              <a:t>10/2/2024</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401CF334-2D5C-4859-84A6-CA7E6E43FAEB}" type="slidenum">
              <a:rPr lang="en-US" smtClean="0"/>
              <a:pPr/>
              <a:t>‹#›</a:t>
            </a:fld>
            <a:endParaRPr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Tree>
    <p:extLst>
      <p:ext uri="{BB962C8B-B14F-4D97-AF65-F5344CB8AC3E}">
        <p14:creationId xmlns:p14="http://schemas.microsoft.com/office/powerpoint/2010/main" val="35038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7D3DE8-E9B3-4B30-B5DA-6AC65BED8EEA}" type="datetime1">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53022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43B0E3B-EBAE-4396-9982-F7BDC303C753}" type="datetime1">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Tree>
    <p:extLst>
      <p:ext uri="{BB962C8B-B14F-4D97-AF65-F5344CB8AC3E}">
        <p14:creationId xmlns:p14="http://schemas.microsoft.com/office/powerpoint/2010/main" val="398964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522AA4-6B25-4DF1-8ABC-AB7886288769}" type="datetime1">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409220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F4B25-DEDE-4700-8A02-FA49D54CAA46}" type="datetime1">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7326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247E6D74-6E40-454C-902D-84303DA62355}" type="datetime1">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Tree>
    <p:extLst>
      <p:ext uri="{BB962C8B-B14F-4D97-AF65-F5344CB8AC3E}">
        <p14:creationId xmlns:p14="http://schemas.microsoft.com/office/powerpoint/2010/main" val="27241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2179C40-BDA5-477F-95C3-F285C8EFB782}" type="datetime1">
              <a:rPr lang="en-US" smtClean="0"/>
              <a:pPr/>
              <a:t>10/2/2024</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401CF334-2D5C-4859-84A6-CA7E6E43FAEB}"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Tree>
    <p:extLst>
      <p:ext uri="{BB962C8B-B14F-4D97-AF65-F5344CB8AC3E}">
        <p14:creationId xmlns:p14="http://schemas.microsoft.com/office/powerpoint/2010/main" val="624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AAB5695C-6A62-44D2-9D99-2F1A60BCD86F}" type="datetime1">
              <a:rPr lang="en-US" smtClean="0"/>
              <a:pPr/>
              <a:t>10/2/2024</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bg2">
              <a:lumMod val="50000"/>
            </a:schemeClr>
          </a:solidFill>
          <a:ln>
            <a:solidFill>
              <a:schemeClr val="bg2">
                <a:lumMod val="50000"/>
              </a:schemeClr>
            </a:solidFill>
          </a:ln>
        </p:spPr>
        <p:txBody>
          <a:bodyPr wrap="none" lIns="0" tIns="0" rIns="0" bIns="0" anchor="ctr" anchorCtr="1">
            <a:noAutofit/>
          </a:bodyPr>
          <a:lstStyle>
            <a:lvl1pPr algn="ctr" eaLnBrk="1" latinLnBrk="0" hangingPunct="1">
              <a:defRPr kumimoji="0" sz="1400">
                <a:solidFill>
                  <a:schemeClr val="bg1"/>
                </a:solidFill>
                <a:latin typeface="+mj-lt"/>
                <a:ea typeface="+mj-ea"/>
                <a:cs typeface="+mj-cs"/>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dirty="0"/>
              <a:t>Click to edit Master title style</a:t>
            </a:r>
          </a:p>
        </p:txBody>
      </p:sp>
      <p:sp>
        <p:nvSpPr>
          <p:cNvPr id="2" name="Rectangle: Rounded Corners 1">
            <a:extLst>
              <a:ext uri="{FF2B5EF4-FFF2-40B4-BE49-F238E27FC236}">
                <a16:creationId xmlns:a16="http://schemas.microsoft.com/office/drawing/2014/main" id="{88FCDB2F-5DBC-486B-B666-036E4D76C3DA}"/>
              </a:ext>
            </a:extLst>
          </p:cNvPr>
          <p:cNvSpPr/>
          <p:nvPr userDrawn="1"/>
        </p:nvSpPr>
        <p:spPr>
          <a:xfrm>
            <a:off x="1219200" y="1308100"/>
            <a:ext cx="8686800" cy="1397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63424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Gill Sans MT" panose="020B0502020104020203" pitchFamily="34" charset="0"/>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800" kern="1200">
          <a:solidFill>
            <a:schemeClr val="tx1"/>
          </a:solidFill>
          <a:latin typeface="Gill Sans MT" panose="020B0502020104020203" pitchFamily="34" charset="0"/>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Gill Sans MT" panose="020B0502020104020203"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Gill Sans MT" panose="020B0502020104020203"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Gill Sans MT" panose="020B0502020104020203"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1"/>
          </a:solidFill>
          <a:latin typeface="Gill Sans MT" panose="020B0502020104020203"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8.gif"/><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Layout" Target="../diagrams/layout4.xml"/><Relationship Id="rId21" Type="http://schemas.openxmlformats.org/officeDocument/2006/relationships/diagramColors" Target="../diagrams/colors7.xml"/><Relationship Id="rId7" Type="http://schemas.openxmlformats.org/officeDocument/2006/relationships/image" Target="../media/image10.gif"/><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diagramData" Target="../diagrams/data4.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QuickStyle" Target="../diagrams/quickStyle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271300"/>
            <a:ext cx="10972800" cy="1828800"/>
          </a:xfrm>
        </p:spPr>
        <p:txBody>
          <a:bodyPr/>
          <a:lstStyle/>
          <a:p>
            <a:pPr>
              <a:lnSpc>
                <a:spcPct val="90000"/>
              </a:lnSpc>
            </a:pPr>
            <a:r>
              <a:rPr lang="en-US" sz="4000" dirty="0"/>
              <a:t>Critical Path Method (CPM) Scheduling – Part I</a:t>
            </a:r>
          </a:p>
        </p:txBody>
      </p:sp>
      <p:sp>
        <p:nvSpPr>
          <p:cNvPr id="3" name="Subtitle 2">
            <a:extLst>
              <a:ext uri="{FF2B5EF4-FFF2-40B4-BE49-F238E27FC236}">
                <a16:creationId xmlns:a16="http://schemas.microsoft.com/office/drawing/2014/main" id="{4ECED9DA-8375-4F32-B833-9A3A271D1B62}"/>
              </a:ext>
            </a:extLst>
          </p:cNvPr>
          <p:cNvSpPr>
            <a:spLocks noGrp="1"/>
          </p:cNvSpPr>
          <p:nvPr>
            <p:ph type="subTitle" idx="1"/>
          </p:nvPr>
        </p:nvSpPr>
        <p:spPr/>
        <p:txBody>
          <a:bodyPr/>
          <a:lstStyle/>
          <a:p>
            <a:r>
              <a:rPr lang="en-US" dirty="0"/>
              <a:t>History, Basics, and Work Breakdown Structure</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5219218"/>
          </a:xfrm>
        </p:spPr>
        <p:txBody>
          <a:bodyPr>
            <a:normAutofit/>
          </a:bodyPr>
          <a:lstStyle/>
          <a:p>
            <a:r>
              <a:rPr lang="en-US" sz="2800" dirty="0"/>
              <a:t>In general, the preparation of a CPM schedule includes the following five steps:</a:t>
            </a:r>
          </a:p>
          <a:p>
            <a:pPr lvl="1"/>
            <a:r>
              <a:rPr lang="en-US" dirty="0"/>
              <a:t>Determine the work activities: Any project, no matter how large or small, must be divided into smaller entities, called activities, or tasks</a:t>
            </a:r>
          </a:p>
          <a:p>
            <a:pPr lvl="1"/>
            <a:r>
              <a:rPr lang="en-US" dirty="0"/>
              <a:t>Determine activities’ resources: labor (human), materials, and equipment</a:t>
            </a:r>
          </a:p>
          <a:p>
            <a:pPr lvl="1"/>
            <a:r>
              <a:rPr lang="en-US" dirty="0"/>
              <a:t>Determine activities’ durations: time estimates for each operation</a:t>
            </a:r>
          </a:p>
          <a:p>
            <a:pPr lvl="1"/>
            <a:r>
              <a:rPr lang="en-US" dirty="0"/>
              <a:t>Determine logical relationships: SS, SF, FS, FF, lag and lead</a:t>
            </a:r>
          </a:p>
          <a:p>
            <a:pPr lvl="1"/>
            <a:r>
              <a:rPr lang="en-US" dirty="0"/>
              <a:t>Draw the logic network, and perform the CPM calculations</a:t>
            </a:r>
          </a:p>
          <a:p>
            <a:pPr lvl="2"/>
            <a:r>
              <a:rPr lang="en-US" dirty="0"/>
              <a:t>Calculate earliest possible start date, earliest possible finish date , latest start &amp; finish</a:t>
            </a:r>
          </a:p>
          <a:p>
            <a:pPr lvl="2"/>
            <a:r>
              <a:rPr lang="en-US" dirty="0"/>
              <a:t>Calculate “free float” and “total float”</a:t>
            </a:r>
          </a:p>
          <a:p>
            <a:pPr lvl="1"/>
            <a:endParaRPr lang="en-US" dirty="0"/>
          </a:p>
          <a:p>
            <a:pPr marL="347663" lvl="1" indent="-347663">
              <a:buNone/>
            </a:pPr>
            <a:r>
              <a:rPr lang="en-US" i="1" dirty="0"/>
              <a:t>		</a:t>
            </a:r>
            <a:endParaRPr lang="en-US" dirty="0">
              <a:solidFill>
                <a:srgbClr val="7030A0"/>
              </a:solidFill>
            </a:endParaRPr>
          </a:p>
        </p:txBody>
      </p:sp>
      <p:sp>
        <p:nvSpPr>
          <p:cNvPr id="2" name="Title 1"/>
          <p:cNvSpPr>
            <a:spLocks noGrp="1"/>
          </p:cNvSpPr>
          <p:nvPr>
            <p:ph type="title"/>
          </p:nvPr>
        </p:nvSpPr>
        <p:spPr/>
        <p:txBody>
          <a:bodyPr/>
          <a:lstStyle/>
          <a:p>
            <a:r>
              <a:rPr lang="en-US" dirty="0"/>
              <a:t>How to Create a CPM Schedule?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861" t="17379" r="21603" b="16854"/>
          <a:stretch/>
        </p:blipFill>
        <p:spPr>
          <a:xfrm>
            <a:off x="2395753" y="0"/>
            <a:ext cx="4935021" cy="6505927"/>
          </a:xfrm>
          <a:prstGeom prst="rect">
            <a:avLst/>
          </a:prstGeom>
        </p:spPr>
      </p:pic>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5219218"/>
          </a:xfrm>
        </p:spPr>
        <p:txBody>
          <a:bodyPr>
            <a:normAutofit/>
          </a:bodyPr>
          <a:lstStyle/>
          <a:p>
            <a:r>
              <a:rPr lang="en-US" sz="2800" dirty="0"/>
              <a:t>Most projects for which formal schedules are prepared tend to be defined with dozens or even hundreds or thousands of activities</a:t>
            </a:r>
          </a:p>
          <a:p>
            <a:r>
              <a:rPr lang="en-US" dirty="0"/>
              <a:t>When the tasks become numerous, the schedule development becomes more haphazard, and omissions are sure to occur</a:t>
            </a:r>
          </a:p>
          <a:p>
            <a:r>
              <a:rPr lang="en-US" dirty="0"/>
              <a:t>If one or a series of activities are left out, the adverse impact on the schedule could be quite significant. A more logical tactic is the divide-and-conquer approach</a:t>
            </a:r>
          </a:p>
          <a:p>
            <a:r>
              <a:rPr lang="en-US" dirty="0"/>
              <a:t>This can be virtually assured if the preparation of the schedule is done in a systematic manner. One such approach is to use a work breakdown structure (WBS) to describe the entire scope of work	</a:t>
            </a:r>
            <a:endParaRPr lang="en-US" dirty="0">
              <a:solidFill>
                <a:srgbClr val="7030A0"/>
              </a:solidFill>
            </a:endParaRPr>
          </a:p>
        </p:txBody>
      </p:sp>
      <p:sp>
        <p:nvSpPr>
          <p:cNvPr id="2" name="Title 1"/>
          <p:cNvSpPr>
            <a:spLocks noGrp="1"/>
          </p:cNvSpPr>
          <p:nvPr>
            <p:ph type="title"/>
          </p:nvPr>
        </p:nvSpPr>
        <p:spPr/>
        <p:txBody>
          <a:bodyPr/>
          <a:lstStyle/>
          <a:p>
            <a:r>
              <a:rPr lang="en-US" dirty="0"/>
              <a:t>Work Breakdown Structure (WBS)</a:t>
            </a:r>
          </a:p>
        </p:txBody>
      </p:sp>
    </p:spTree>
    <p:extLst>
      <p:ext uri="{BB962C8B-B14F-4D97-AF65-F5344CB8AC3E}">
        <p14:creationId xmlns:p14="http://schemas.microsoft.com/office/powerpoint/2010/main" val="40847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5219218"/>
          </a:xfrm>
        </p:spPr>
        <p:txBody>
          <a:bodyPr>
            <a:normAutofit/>
          </a:bodyPr>
          <a:lstStyle/>
          <a:p>
            <a:r>
              <a:rPr lang="en-US" dirty="0"/>
              <a:t>	</a:t>
            </a:r>
            <a:endParaRPr lang="en-US" dirty="0">
              <a:solidFill>
                <a:srgbClr val="7030A0"/>
              </a:solidFill>
            </a:endParaRPr>
          </a:p>
        </p:txBody>
      </p:sp>
      <p:sp>
        <p:nvSpPr>
          <p:cNvPr id="2" name="Title 1"/>
          <p:cNvSpPr>
            <a:spLocks noGrp="1"/>
          </p:cNvSpPr>
          <p:nvPr>
            <p:ph type="title"/>
          </p:nvPr>
        </p:nvSpPr>
        <p:spPr/>
        <p:txBody>
          <a:bodyPr/>
          <a:lstStyle/>
          <a:p>
            <a:r>
              <a:rPr lang="en-US" dirty="0"/>
              <a:t>Work Breakdown Structure (WBS)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400" t="4044" r="10133" b="11866"/>
          <a:stretch/>
        </p:blipFill>
        <p:spPr>
          <a:xfrm>
            <a:off x="497840" y="1574800"/>
            <a:ext cx="4934710" cy="38201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447800"/>
            <a:ext cx="5629962" cy="4664185"/>
          </a:xfrm>
          <a:prstGeom prst="rect">
            <a:avLst/>
          </a:prstGeom>
        </p:spPr>
      </p:pic>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5219218"/>
          </a:xfrm>
        </p:spPr>
        <p:txBody>
          <a:bodyPr>
            <a:normAutofit/>
          </a:bodyPr>
          <a:lstStyle/>
          <a:p>
            <a:r>
              <a:rPr lang="en-US" sz="2800" dirty="0"/>
              <a:t>WBS is a systematic way of describing the components of a project schedule. </a:t>
            </a:r>
          </a:p>
          <a:p>
            <a:pPr lvl="1"/>
            <a:r>
              <a:rPr lang="en-US" dirty="0"/>
              <a:t>For example, in a typical building the WBS would contain such systems as the site work; structure; mechanical, electrical, and plumbing (MEP); interior finishes; and roofing system. </a:t>
            </a:r>
          </a:p>
          <a:p>
            <a:r>
              <a:rPr lang="en-US" sz="2800" dirty="0"/>
              <a:t>Developing the WBS begins with the definition of the major systems or components of a project. Then each system is defined in greater and greater detail until there exists a discrete or measurable piece of work and a single responsibility.</a:t>
            </a:r>
            <a:r>
              <a:rPr lang="en-US" dirty="0"/>
              <a:t>	</a:t>
            </a:r>
            <a:endParaRPr lang="en-US" dirty="0">
              <a:solidFill>
                <a:srgbClr val="7030A0"/>
              </a:solidFill>
            </a:endParaRPr>
          </a:p>
        </p:txBody>
      </p:sp>
      <p:sp>
        <p:nvSpPr>
          <p:cNvPr id="2" name="Title 1"/>
          <p:cNvSpPr>
            <a:spLocks noGrp="1"/>
          </p:cNvSpPr>
          <p:nvPr>
            <p:ph type="title"/>
          </p:nvPr>
        </p:nvSpPr>
        <p:spPr/>
        <p:txBody>
          <a:bodyPr/>
          <a:lstStyle/>
          <a:p>
            <a:r>
              <a:rPr lang="en-US" dirty="0"/>
              <a:t>Work Breakdown Structure (WBS)</a:t>
            </a:r>
          </a:p>
        </p:txBody>
      </p:sp>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1"/>
            <a:ext cx="10972800" cy="3772382"/>
          </a:xfrm>
        </p:spPr>
        <p:txBody>
          <a:bodyPr>
            <a:normAutofit/>
          </a:bodyPr>
          <a:lstStyle/>
          <a:p>
            <a:r>
              <a:rPr lang="en-US" sz="2800" b="1" dirty="0"/>
              <a:t>How to Create a Work Breakdown Structure</a:t>
            </a:r>
          </a:p>
          <a:p>
            <a:pPr lvl="1"/>
            <a:r>
              <a:rPr lang="en-US" dirty="0"/>
              <a:t>Creating a work breakdown structure (WBS) helps you be both comprehensive and specific when managing a project</a:t>
            </a:r>
          </a:p>
          <a:p>
            <a:pPr lvl="1"/>
            <a:r>
              <a:rPr lang="en-US" dirty="0"/>
              <a:t>The highest level in the WBS may consist of a single element, the project. At the next level there may be five or ten elements or items. Naturally, the further one goes down the WBS, the greater the amount of detail.</a:t>
            </a:r>
          </a:p>
          <a:p>
            <a:pPr lvl="1"/>
            <a:r>
              <a:rPr lang="en-US" dirty="0"/>
              <a:t>Regardless of the means used to define the elements, the schedule activities are to be defined for the lowest level in the hierarchy or at the greatest level of detail that is required to adequately manage and control the construction process	</a:t>
            </a:r>
            <a:endParaRPr lang="en-US" dirty="0">
              <a:solidFill>
                <a:srgbClr val="7030A0"/>
              </a:solidFill>
            </a:endParaRPr>
          </a:p>
        </p:txBody>
      </p:sp>
      <p:sp>
        <p:nvSpPr>
          <p:cNvPr id="2" name="Title 1"/>
          <p:cNvSpPr>
            <a:spLocks noGrp="1"/>
          </p:cNvSpPr>
          <p:nvPr>
            <p:ph type="title"/>
          </p:nvPr>
        </p:nvSpPr>
        <p:spPr/>
        <p:txBody>
          <a:bodyPr/>
          <a:lstStyle/>
          <a:p>
            <a:r>
              <a:rPr lang="en-US" dirty="0"/>
              <a:t>Work Breakdown Structure (WBS)</a:t>
            </a:r>
          </a:p>
        </p:txBody>
      </p:sp>
      <p:pic>
        <p:nvPicPr>
          <p:cNvPr id="4" name="Picture 3" descr="239125_image0.jpg"/>
          <p:cNvPicPr>
            <a:picLocks noChangeAspect="1"/>
          </p:cNvPicPr>
          <p:nvPr/>
        </p:nvPicPr>
        <p:blipFill>
          <a:blip r:embed="rId2" cstate="print"/>
          <a:stretch>
            <a:fillRect/>
          </a:stretch>
        </p:blipFill>
        <p:spPr>
          <a:xfrm>
            <a:off x="3420741" y="4883190"/>
            <a:ext cx="6197065" cy="1783828"/>
          </a:xfrm>
          <a:prstGeom prst="rect">
            <a:avLst/>
          </a:prstGeom>
        </p:spPr>
      </p:pic>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3691359"/>
          </a:xfrm>
        </p:spPr>
        <p:txBody>
          <a:bodyPr>
            <a:normAutofit fontScale="92500" lnSpcReduction="20000"/>
          </a:bodyPr>
          <a:lstStyle/>
          <a:p>
            <a:r>
              <a:rPr lang="en-US" sz="2800" b="1" dirty="0"/>
              <a:t>Example 1:</a:t>
            </a:r>
          </a:p>
          <a:p>
            <a:r>
              <a:rPr lang="en-US" sz="2800" b="1" dirty="0"/>
              <a:t>Develop a WBS for construction of a house</a:t>
            </a:r>
          </a:p>
          <a:p>
            <a:pPr lvl="1"/>
            <a:r>
              <a:rPr lang="en-US" dirty="0">
                <a:solidFill>
                  <a:srgbClr val="7030A0"/>
                </a:solidFill>
              </a:rPr>
              <a:t>Step 1:</a:t>
            </a:r>
            <a:r>
              <a:rPr lang="en-US" dirty="0"/>
              <a:t> Define the project’s end product. This is usually no more than a title: “House at Avenue Drive” for example.  It forms the root of the Work Breakdown Structure document</a:t>
            </a:r>
          </a:p>
          <a:p>
            <a:pPr lvl="1"/>
            <a:endParaRPr lang="en-US" dirty="0">
              <a:solidFill>
                <a:srgbClr val="7030A0"/>
              </a:solidFill>
            </a:endParaRPr>
          </a:p>
          <a:p>
            <a:pPr lvl="1"/>
            <a:endParaRPr lang="en-US" dirty="0">
              <a:solidFill>
                <a:srgbClr val="7030A0"/>
              </a:solidFill>
            </a:endParaRPr>
          </a:p>
          <a:p>
            <a:pPr lvl="1"/>
            <a:endParaRPr lang="en-US" dirty="0">
              <a:solidFill>
                <a:srgbClr val="7030A0"/>
              </a:solidFill>
            </a:endParaRPr>
          </a:p>
          <a:p>
            <a:pPr lvl="1"/>
            <a:r>
              <a:rPr lang="en-US" dirty="0">
                <a:solidFill>
                  <a:srgbClr val="7030A0"/>
                </a:solidFill>
              </a:rPr>
              <a:t>Step 2: </a:t>
            </a:r>
            <a:r>
              <a:rPr lang="en-US" dirty="0"/>
              <a:t>Define the main deliverables. These are the main components of the project’s end product, for example, for a house, External construction, Internal construction, and so on. These become sections or ‘main branches’ under the root, defined in the previous step</a:t>
            </a:r>
            <a:endParaRPr lang="en-US" dirty="0">
              <a:solidFill>
                <a:srgbClr val="7030A0"/>
              </a:solidFill>
            </a:endParaRPr>
          </a:p>
        </p:txBody>
      </p:sp>
      <p:sp>
        <p:nvSpPr>
          <p:cNvPr id="2" name="Title 1"/>
          <p:cNvSpPr>
            <a:spLocks noGrp="1"/>
          </p:cNvSpPr>
          <p:nvPr>
            <p:ph type="title"/>
          </p:nvPr>
        </p:nvSpPr>
        <p:spPr/>
        <p:txBody>
          <a:bodyPr/>
          <a:lstStyle/>
          <a:p>
            <a:r>
              <a:rPr lang="en-US" dirty="0"/>
              <a:t>Work Breakdown Structure (WBS)</a:t>
            </a:r>
          </a:p>
        </p:txBody>
      </p:sp>
      <p:pic>
        <p:nvPicPr>
          <p:cNvPr id="5" name="Picture 4" descr="wbs_root.gif"/>
          <p:cNvPicPr>
            <a:picLocks noChangeAspect="1"/>
          </p:cNvPicPr>
          <p:nvPr/>
        </p:nvPicPr>
        <p:blipFill>
          <a:blip r:embed="rId2" cstate="print"/>
          <a:stretch>
            <a:fillRect/>
          </a:stretch>
        </p:blipFill>
        <p:spPr>
          <a:xfrm>
            <a:off x="4484285" y="2952895"/>
            <a:ext cx="1533525" cy="781050"/>
          </a:xfrm>
          <a:prstGeom prst="rect">
            <a:avLst/>
          </a:prstGeom>
        </p:spPr>
      </p:pic>
      <p:graphicFrame>
        <p:nvGraphicFramePr>
          <p:cNvPr id="9" name="Diagram 8"/>
          <p:cNvGraphicFramePr/>
          <p:nvPr/>
        </p:nvGraphicFramePr>
        <p:xfrm>
          <a:off x="2309792" y="2958563"/>
          <a:ext cx="2019139" cy="821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wbs_branches.gif"/>
          <p:cNvPicPr>
            <a:picLocks noChangeAspect="1"/>
          </p:cNvPicPr>
          <p:nvPr/>
        </p:nvPicPr>
        <p:blipFill>
          <a:blip r:embed="rId8" cstate="print"/>
          <a:stretch>
            <a:fillRect/>
          </a:stretch>
        </p:blipFill>
        <p:spPr>
          <a:xfrm>
            <a:off x="4020153" y="4815189"/>
            <a:ext cx="5772150" cy="1695450"/>
          </a:xfrm>
          <a:prstGeom prst="rect">
            <a:avLst/>
          </a:prstGeom>
        </p:spPr>
      </p:pic>
      <p:graphicFrame>
        <p:nvGraphicFramePr>
          <p:cNvPr id="11" name="Diagram 10"/>
          <p:cNvGraphicFramePr/>
          <p:nvPr/>
        </p:nvGraphicFramePr>
        <p:xfrm>
          <a:off x="1929756" y="5687187"/>
          <a:ext cx="2019139" cy="8218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Diagram 11"/>
          <p:cNvGraphicFramePr/>
          <p:nvPr/>
        </p:nvGraphicFramePr>
        <p:xfrm>
          <a:off x="1941337" y="4735975"/>
          <a:ext cx="2019139" cy="82180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0628" y="1424652"/>
            <a:ext cx="6061276" cy="5080320"/>
          </a:xfrm>
        </p:spPr>
        <p:txBody>
          <a:bodyPr>
            <a:normAutofit fontScale="85000" lnSpcReduction="10000"/>
          </a:bodyPr>
          <a:lstStyle/>
          <a:p>
            <a:r>
              <a:rPr lang="en-US" sz="2800" b="1" dirty="0"/>
              <a:t>Example 1 (continue):</a:t>
            </a:r>
          </a:p>
          <a:p>
            <a:pPr lvl="1"/>
            <a:r>
              <a:rPr lang="en-US" dirty="0">
                <a:solidFill>
                  <a:srgbClr val="7030A0"/>
                </a:solidFill>
              </a:rPr>
              <a:t>Step 3:</a:t>
            </a:r>
            <a:r>
              <a:rPr lang="en-US" dirty="0"/>
              <a:t> Break down the main deliverables into their sub-components using as many sub-branches as needed until you have manageable ‘units of work’ which do not need to be subdivided further. These units of work should be of a size that the project manager can easily handle. For example, something that a worker or a team of workers can accomplish in a week might represent a unit of work. Too much subdivision is counter productive as the project manager will then have to get too involved in the project details. </a:t>
            </a:r>
          </a:p>
          <a:p>
            <a:pPr lvl="1"/>
            <a:endParaRPr lang="en-US" dirty="0"/>
          </a:p>
          <a:p>
            <a:pPr lvl="1"/>
            <a:r>
              <a:rPr lang="en-US" dirty="0">
                <a:solidFill>
                  <a:srgbClr val="C00000"/>
                </a:solidFill>
              </a:rPr>
              <a:t>Remember activities in the lowest level are the activities that are used in project scheduling</a:t>
            </a:r>
            <a:br>
              <a:rPr lang="en-US" dirty="0"/>
            </a:br>
            <a:br>
              <a:rPr lang="en-US" dirty="0"/>
            </a:br>
            <a:endParaRPr lang="en-US" dirty="0"/>
          </a:p>
          <a:p>
            <a:pPr lvl="1"/>
            <a:endParaRPr lang="en-US" dirty="0">
              <a:solidFill>
                <a:srgbClr val="7030A0"/>
              </a:solidFill>
            </a:endParaRPr>
          </a:p>
          <a:p>
            <a:pPr lvl="1"/>
            <a:endParaRPr lang="en-US" dirty="0">
              <a:solidFill>
                <a:srgbClr val="7030A0"/>
              </a:solidFill>
            </a:endParaRPr>
          </a:p>
          <a:p>
            <a:pPr lvl="1"/>
            <a:endParaRPr lang="en-US" dirty="0">
              <a:solidFill>
                <a:srgbClr val="7030A0"/>
              </a:solidFill>
            </a:endParaRPr>
          </a:p>
        </p:txBody>
      </p:sp>
      <p:sp>
        <p:nvSpPr>
          <p:cNvPr id="2" name="Title 1"/>
          <p:cNvSpPr>
            <a:spLocks noGrp="1"/>
          </p:cNvSpPr>
          <p:nvPr>
            <p:ph type="title"/>
          </p:nvPr>
        </p:nvSpPr>
        <p:spPr/>
        <p:txBody>
          <a:bodyPr/>
          <a:lstStyle/>
          <a:p>
            <a:r>
              <a:rPr lang="en-US" dirty="0"/>
              <a:t>Work Breakdown Structure (WBS)</a:t>
            </a:r>
          </a:p>
        </p:txBody>
      </p:sp>
      <p:graphicFrame>
        <p:nvGraphicFramePr>
          <p:cNvPr id="11" name="Diagram 10"/>
          <p:cNvGraphicFramePr/>
          <p:nvPr>
            <p:extLst>
              <p:ext uri="{D42A27DB-BD31-4B8C-83A1-F6EECF244321}">
                <p14:modId xmlns:p14="http://schemas.microsoft.com/office/powerpoint/2010/main" val="100781836"/>
              </p:ext>
            </p:extLst>
          </p:nvPr>
        </p:nvGraphicFramePr>
        <p:xfrm>
          <a:off x="6205823" y="3282324"/>
          <a:ext cx="1300479" cy="913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wbs_detail.gif"/>
          <p:cNvPicPr>
            <a:picLocks noChangeAspect="1"/>
          </p:cNvPicPr>
          <p:nvPr/>
        </p:nvPicPr>
        <p:blipFill>
          <a:blip r:embed="rId7" cstate="print"/>
          <a:stretch>
            <a:fillRect/>
          </a:stretch>
        </p:blipFill>
        <p:spPr>
          <a:xfrm>
            <a:off x="7506302" y="2533650"/>
            <a:ext cx="4286250" cy="4324350"/>
          </a:xfrm>
          <a:prstGeom prst="rect">
            <a:avLst/>
          </a:prstGeom>
        </p:spPr>
      </p:pic>
      <p:graphicFrame>
        <p:nvGraphicFramePr>
          <p:cNvPr id="14" name="Diagram 13"/>
          <p:cNvGraphicFramePr/>
          <p:nvPr/>
        </p:nvGraphicFramePr>
        <p:xfrm>
          <a:off x="7101715" y="2291787"/>
          <a:ext cx="1417255" cy="9028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nvGraphicFramePr>
        <p:xfrm>
          <a:off x="6483751" y="4344366"/>
          <a:ext cx="1772855" cy="8218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p:cNvGraphicFramePr/>
          <p:nvPr>
            <p:extLst>
              <p:ext uri="{D42A27DB-BD31-4B8C-83A1-F6EECF244321}">
                <p14:modId xmlns:p14="http://schemas.microsoft.com/office/powerpoint/2010/main" val="2535655421"/>
              </p:ext>
            </p:extLst>
          </p:nvPr>
        </p:nvGraphicFramePr>
        <p:xfrm>
          <a:off x="8444631" y="5807406"/>
          <a:ext cx="1772855" cy="82180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3691359"/>
          </a:xfrm>
        </p:spPr>
        <p:txBody>
          <a:bodyPr>
            <a:normAutofit/>
          </a:bodyPr>
          <a:lstStyle/>
          <a:p>
            <a:r>
              <a:rPr lang="en-US" sz="2800" b="1" dirty="0"/>
              <a:t>Example 2:</a:t>
            </a:r>
          </a:p>
          <a:p>
            <a:pPr lvl="1"/>
            <a:r>
              <a:rPr lang="en-US" sz="2000" b="1" dirty="0"/>
              <a:t>WBS for a software </a:t>
            </a:r>
          </a:p>
          <a:p>
            <a:pPr lvl="1">
              <a:buNone/>
            </a:pPr>
            <a:r>
              <a:rPr lang="en-US" sz="2000" b="1" dirty="0"/>
              <a:t>Product release</a:t>
            </a:r>
          </a:p>
        </p:txBody>
      </p:sp>
      <p:sp>
        <p:nvSpPr>
          <p:cNvPr id="2" name="Title 1"/>
          <p:cNvSpPr>
            <a:spLocks noGrp="1"/>
          </p:cNvSpPr>
          <p:nvPr>
            <p:ph type="title"/>
          </p:nvPr>
        </p:nvSpPr>
        <p:spPr/>
        <p:txBody>
          <a:bodyPr/>
          <a:lstStyle/>
          <a:p>
            <a:r>
              <a:rPr lang="en-US" dirty="0"/>
              <a:t>Work Breakdown Structure (WBS)</a:t>
            </a:r>
          </a:p>
        </p:txBody>
      </p:sp>
      <p:pic>
        <p:nvPicPr>
          <p:cNvPr id="13" name="Picture 12" descr="wbs-hierarchy2.jpg"/>
          <p:cNvPicPr>
            <a:picLocks noChangeAspect="1"/>
          </p:cNvPicPr>
          <p:nvPr/>
        </p:nvPicPr>
        <p:blipFill>
          <a:blip r:embed="rId2" cstate="print"/>
          <a:stretch>
            <a:fillRect/>
          </a:stretch>
        </p:blipFill>
        <p:spPr>
          <a:xfrm>
            <a:off x="5368647" y="1384364"/>
            <a:ext cx="6455177" cy="5473636"/>
          </a:xfrm>
          <a:prstGeom prst="rect">
            <a:avLst/>
          </a:prstGeom>
        </p:spPr>
      </p:pic>
      <p:cxnSp>
        <p:nvCxnSpPr>
          <p:cNvPr id="15" name="Straight Connector 14"/>
          <p:cNvCxnSpPr/>
          <p:nvPr/>
        </p:nvCxnSpPr>
        <p:spPr>
          <a:xfrm>
            <a:off x="6898511" y="3437681"/>
            <a:ext cx="115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483CE5C-F368-43B1-8FE4-E94CDFF9F4CA}"/>
              </a:ext>
            </a:extLst>
          </p:cNvPr>
          <p:cNvCxnSpPr/>
          <p:nvPr/>
        </p:nvCxnSpPr>
        <p:spPr>
          <a:xfrm flipH="1">
            <a:off x="7752522" y="3437681"/>
            <a:ext cx="89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4577" y="1447800"/>
            <a:ext cx="3043003" cy="3691359"/>
          </a:xfrm>
        </p:spPr>
        <p:txBody>
          <a:bodyPr>
            <a:normAutofit/>
          </a:bodyPr>
          <a:lstStyle/>
          <a:p>
            <a:r>
              <a:rPr lang="en-US" sz="2800" b="1" dirty="0"/>
              <a:t>Example 4:</a:t>
            </a:r>
          </a:p>
          <a:p>
            <a:pPr lvl="1"/>
            <a:r>
              <a:rPr lang="en-US" sz="2000" b="1" dirty="0"/>
              <a:t>Project Risks WBS</a:t>
            </a:r>
          </a:p>
        </p:txBody>
      </p:sp>
      <p:sp>
        <p:nvSpPr>
          <p:cNvPr id="2" name="Title 1"/>
          <p:cNvSpPr>
            <a:spLocks noGrp="1"/>
          </p:cNvSpPr>
          <p:nvPr>
            <p:ph type="title"/>
          </p:nvPr>
        </p:nvSpPr>
        <p:spPr/>
        <p:txBody>
          <a:bodyPr/>
          <a:lstStyle/>
          <a:p>
            <a:r>
              <a:rPr lang="en-US" dirty="0"/>
              <a:t>Work Breakdown Structure (WBS)</a:t>
            </a:r>
          </a:p>
        </p:txBody>
      </p:sp>
      <p:cxnSp>
        <p:nvCxnSpPr>
          <p:cNvPr id="15" name="Straight Connector 14"/>
          <p:cNvCxnSpPr/>
          <p:nvPr/>
        </p:nvCxnSpPr>
        <p:spPr>
          <a:xfrm>
            <a:off x="6898511" y="3437681"/>
            <a:ext cx="115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1-s2_0-S026378630700110X-gr1.jpg"/>
          <p:cNvPicPr>
            <a:picLocks noChangeAspect="1"/>
          </p:cNvPicPr>
          <p:nvPr/>
        </p:nvPicPr>
        <p:blipFill>
          <a:blip r:embed="rId2" cstate="print"/>
          <a:stretch>
            <a:fillRect/>
          </a:stretch>
        </p:blipFill>
        <p:spPr>
          <a:xfrm>
            <a:off x="3874472" y="1373588"/>
            <a:ext cx="7802866" cy="5484412"/>
          </a:xfrm>
          <a:prstGeom prst="rect">
            <a:avLst/>
          </a:prstGeom>
        </p:spPr>
      </p:pic>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4577" y="1447800"/>
            <a:ext cx="4283023" cy="3691359"/>
          </a:xfrm>
        </p:spPr>
        <p:txBody>
          <a:bodyPr>
            <a:normAutofit/>
          </a:bodyPr>
          <a:lstStyle/>
          <a:p>
            <a:r>
              <a:rPr lang="en-US" sz="2800" b="1" dirty="0"/>
              <a:t>Example 3:</a:t>
            </a:r>
          </a:p>
          <a:p>
            <a:pPr lvl="1"/>
            <a:r>
              <a:rPr lang="en-US" sz="2000" b="1" dirty="0"/>
              <a:t>New Product Development WBS</a:t>
            </a:r>
          </a:p>
        </p:txBody>
      </p:sp>
      <p:sp>
        <p:nvSpPr>
          <p:cNvPr id="2" name="Title 1"/>
          <p:cNvSpPr>
            <a:spLocks noGrp="1"/>
          </p:cNvSpPr>
          <p:nvPr>
            <p:ph type="title"/>
          </p:nvPr>
        </p:nvSpPr>
        <p:spPr/>
        <p:txBody>
          <a:bodyPr/>
          <a:lstStyle/>
          <a:p>
            <a:r>
              <a:rPr lang="en-US" dirty="0"/>
              <a:t>Work Breakdown Structure (WBS)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949" y="1523364"/>
            <a:ext cx="6359599" cy="4714875"/>
          </a:xfrm>
          <a:prstGeom prst="rect">
            <a:avLst/>
          </a:prstGeom>
        </p:spPr>
      </p:pic>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Define Critical Path Method, History and Background</a:t>
            </a:r>
          </a:p>
          <a:p>
            <a:r>
              <a:rPr lang="en-US" dirty="0"/>
              <a:t>Basics of Critical Path Method</a:t>
            </a:r>
          </a:p>
          <a:p>
            <a:r>
              <a:rPr lang="en-US" dirty="0"/>
              <a:t>Main Steps of Critical Path Method</a:t>
            </a:r>
          </a:p>
          <a:p>
            <a:r>
              <a:rPr lang="en-US" dirty="0"/>
              <a:t>Work Breakdown Structure (WBS)</a:t>
            </a:r>
          </a:p>
          <a:p>
            <a:r>
              <a:rPr lang="en-US" dirty="0"/>
              <a:t>Resource allocation</a:t>
            </a:r>
          </a:p>
          <a:p>
            <a:endParaRPr lang="en-US" dirty="0"/>
          </a:p>
        </p:txBody>
      </p:sp>
      <p:sp>
        <p:nvSpPr>
          <p:cNvPr id="2" name="Title 1"/>
          <p:cNvSpPr>
            <a:spLocks noGrp="1"/>
          </p:cNvSpPr>
          <p:nvPr>
            <p:ph type="title"/>
          </p:nvPr>
        </p:nvSpPr>
        <p:spPr/>
        <p:txBody>
          <a:bodyPr/>
          <a:lstStyle/>
          <a:p>
            <a:r>
              <a:rPr lang="en-US" dirty="0"/>
              <a:t>Module Learning Objectives</a:t>
            </a:r>
          </a:p>
        </p:txBody>
      </p:sp>
    </p:spTree>
    <p:extLst>
      <p:ext uri="{BB962C8B-B14F-4D97-AF65-F5344CB8AC3E}">
        <p14:creationId xmlns:p14="http://schemas.microsoft.com/office/powerpoint/2010/main" val="671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4577" y="1447800"/>
            <a:ext cx="3287343" cy="3691359"/>
          </a:xfrm>
        </p:spPr>
        <p:txBody>
          <a:bodyPr>
            <a:normAutofit/>
          </a:bodyPr>
          <a:lstStyle/>
          <a:p>
            <a:r>
              <a:rPr lang="en-US" sz="2800" b="1" dirty="0"/>
              <a:t>WBS Numbering</a:t>
            </a:r>
          </a:p>
        </p:txBody>
      </p:sp>
      <p:sp>
        <p:nvSpPr>
          <p:cNvPr id="2" name="Title 1"/>
          <p:cNvSpPr>
            <a:spLocks noGrp="1"/>
          </p:cNvSpPr>
          <p:nvPr>
            <p:ph type="title"/>
          </p:nvPr>
        </p:nvSpPr>
        <p:spPr/>
        <p:txBody>
          <a:bodyPr/>
          <a:lstStyle/>
          <a:p>
            <a:r>
              <a:rPr lang="en-US" dirty="0"/>
              <a:t>Work Breakdown Structure (WBS)</a:t>
            </a:r>
          </a:p>
        </p:txBody>
      </p:sp>
      <p:cxnSp>
        <p:nvCxnSpPr>
          <p:cNvPr id="15" name="Straight Connector 14"/>
          <p:cNvCxnSpPr/>
          <p:nvPr/>
        </p:nvCxnSpPr>
        <p:spPr>
          <a:xfrm>
            <a:off x="6898511" y="3437681"/>
            <a:ext cx="115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329" y="1962467"/>
            <a:ext cx="7904891" cy="4143693"/>
          </a:xfrm>
          <a:prstGeom prst="rect">
            <a:avLst/>
          </a:prstGeom>
        </p:spPr>
      </p:pic>
      <p:cxnSp>
        <p:nvCxnSpPr>
          <p:cNvPr id="7" name="Straight Arrow Connector 6"/>
          <p:cNvCxnSpPr/>
          <p:nvPr/>
        </p:nvCxnSpPr>
        <p:spPr>
          <a:xfrm>
            <a:off x="7965440" y="3698240"/>
            <a:ext cx="274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61960" y="3559740"/>
            <a:ext cx="701040" cy="276999"/>
          </a:xfrm>
          <a:prstGeom prst="rect">
            <a:avLst/>
          </a:prstGeom>
          <a:noFill/>
          <a:ln>
            <a:noFill/>
          </a:ln>
        </p:spPr>
        <p:txBody>
          <a:bodyPr wrap="square" rtlCol="0" anchor="ctr" anchorCtr="1">
            <a:spAutoFit/>
          </a:bodyPr>
          <a:lstStyle/>
          <a:p>
            <a:r>
              <a:rPr lang="en-US" sz="1200" dirty="0"/>
              <a:t>1.3.3</a:t>
            </a:r>
          </a:p>
        </p:txBody>
      </p:sp>
      <p:cxnSp>
        <p:nvCxnSpPr>
          <p:cNvPr id="10" name="Straight Arrow Connector 9"/>
          <p:cNvCxnSpPr/>
          <p:nvPr/>
        </p:nvCxnSpPr>
        <p:spPr>
          <a:xfrm>
            <a:off x="8295640" y="5349240"/>
            <a:ext cx="274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92160" y="5221978"/>
            <a:ext cx="1069340" cy="276999"/>
          </a:xfrm>
          <a:prstGeom prst="rect">
            <a:avLst/>
          </a:prstGeom>
          <a:noFill/>
          <a:ln>
            <a:noFill/>
          </a:ln>
        </p:spPr>
        <p:txBody>
          <a:bodyPr wrap="square" rtlCol="0" anchor="ctr" anchorCtr="1">
            <a:spAutoFit/>
          </a:bodyPr>
          <a:lstStyle/>
          <a:p>
            <a:r>
              <a:rPr lang="en-US" sz="1200" dirty="0"/>
              <a:t>1.3.4.5</a:t>
            </a:r>
          </a:p>
        </p:txBody>
      </p:sp>
    </p:spTree>
    <p:extLst>
      <p:ext uri="{BB962C8B-B14F-4D97-AF65-F5344CB8AC3E}">
        <p14:creationId xmlns:p14="http://schemas.microsoft.com/office/powerpoint/2010/main" val="169780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5242367"/>
          </a:xfrm>
        </p:spPr>
        <p:txBody>
          <a:bodyPr>
            <a:normAutofit fontScale="92500" lnSpcReduction="10000"/>
          </a:bodyPr>
          <a:lstStyle/>
          <a:p>
            <a:r>
              <a:rPr lang="en-US" sz="2800" dirty="0"/>
              <a:t>WBS Dictionary</a:t>
            </a:r>
          </a:p>
          <a:p>
            <a:pPr lvl="1"/>
            <a:r>
              <a:rPr lang="en-US" dirty="0"/>
              <a:t>The WBS dictionary is a document that provides detailed deliverable, activity, and scheduling information about each component in the WBS. The WBS dictionary is a document that supports the WBS. Information in the WBS dictionary may include, but is not limited to:</a:t>
            </a:r>
          </a:p>
          <a:p>
            <a:pPr lvl="2"/>
            <a:r>
              <a:rPr lang="en-US" dirty="0"/>
              <a:t>Code of account identifier,</a:t>
            </a:r>
          </a:p>
          <a:p>
            <a:pPr lvl="2"/>
            <a:r>
              <a:rPr lang="en-US" dirty="0"/>
              <a:t>Description of work,</a:t>
            </a:r>
          </a:p>
          <a:p>
            <a:pPr lvl="2"/>
            <a:r>
              <a:rPr lang="en-US" dirty="0"/>
              <a:t>Assumptions and constraints,</a:t>
            </a:r>
          </a:p>
          <a:p>
            <a:pPr lvl="2"/>
            <a:r>
              <a:rPr lang="en-US" dirty="0"/>
              <a:t>Responsible organization,</a:t>
            </a:r>
          </a:p>
          <a:p>
            <a:pPr lvl="2"/>
            <a:r>
              <a:rPr lang="en-US" dirty="0"/>
              <a:t>Resources required,</a:t>
            </a:r>
          </a:p>
          <a:p>
            <a:pPr lvl="2"/>
            <a:r>
              <a:rPr lang="en-US" dirty="0"/>
              <a:t>Cost estimates,</a:t>
            </a:r>
          </a:p>
          <a:p>
            <a:pPr lvl="2"/>
            <a:r>
              <a:rPr lang="en-US" dirty="0"/>
              <a:t>Quality requirements,</a:t>
            </a:r>
          </a:p>
          <a:p>
            <a:pPr lvl="2"/>
            <a:r>
              <a:rPr lang="en-US" dirty="0"/>
              <a:t>Acceptance criteria,</a:t>
            </a:r>
          </a:p>
          <a:p>
            <a:pPr lvl="2"/>
            <a:r>
              <a:rPr lang="en-US" dirty="0"/>
              <a:t>Technical references, and</a:t>
            </a:r>
          </a:p>
          <a:p>
            <a:pPr lvl="2"/>
            <a:r>
              <a:rPr lang="en-US" dirty="0"/>
              <a:t>Agreement information.</a:t>
            </a:r>
          </a:p>
        </p:txBody>
      </p:sp>
      <p:sp>
        <p:nvSpPr>
          <p:cNvPr id="2" name="Title 1"/>
          <p:cNvSpPr>
            <a:spLocks noGrp="1"/>
          </p:cNvSpPr>
          <p:nvPr>
            <p:ph type="title"/>
          </p:nvPr>
        </p:nvSpPr>
        <p:spPr/>
        <p:txBody>
          <a:bodyPr/>
          <a:lstStyle/>
          <a:p>
            <a:r>
              <a:rPr lang="en-US" dirty="0"/>
              <a:t>Work Breakdown Structure (WBS)</a:t>
            </a:r>
          </a:p>
        </p:txBody>
      </p:sp>
      <p:pic>
        <p:nvPicPr>
          <p:cNvPr id="4" name="Picture 3">
            <a:extLst>
              <a:ext uri="{FF2B5EF4-FFF2-40B4-BE49-F238E27FC236}">
                <a16:creationId xmlns:a16="http://schemas.microsoft.com/office/drawing/2014/main" id="{B1DBF5B3-B982-4CDF-A530-DB664CA15A73}"/>
              </a:ext>
            </a:extLst>
          </p:cNvPr>
          <p:cNvPicPr>
            <a:picLocks noChangeAspect="1"/>
          </p:cNvPicPr>
          <p:nvPr/>
        </p:nvPicPr>
        <p:blipFill>
          <a:blip r:embed="rId2"/>
          <a:stretch>
            <a:fillRect/>
          </a:stretch>
        </p:blipFill>
        <p:spPr>
          <a:xfrm>
            <a:off x="5950944" y="2991677"/>
            <a:ext cx="5543867" cy="3235808"/>
          </a:xfrm>
          <a:prstGeom prst="rect">
            <a:avLst/>
          </a:prstGeom>
        </p:spPr>
      </p:pic>
    </p:spTree>
    <p:extLst>
      <p:ext uri="{BB962C8B-B14F-4D97-AF65-F5344CB8AC3E}">
        <p14:creationId xmlns:p14="http://schemas.microsoft.com/office/powerpoint/2010/main" val="236503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Breakdown Structure (WBS)</a:t>
            </a:r>
          </a:p>
        </p:txBody>
      </p:sp>
      <p:cxnSp>
        <p:nvCxnSpPr>
          <p:cNvPr id="15" name="Straight Connector 14"/>
          <p:cNvCxnSpPr/>
          <p:nvPr/>
        </p:nvCxnSpPr>
        <p:spPr>
          <a:xfrm>
            <a:off x="6898511" y="3437681"/>
            <a:ext cx="115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Content Placeholder 7" descr="wbs-hierarchy2.jpg">
            <a:extLst>
              <a:ext uri="{FF2B5EF4-FFF2-40B4-BE49-F238E27FC236}">
                <a16:creationId xmlns:a16="http://schemas.microsoft.com/office/drawing/2014/main" id="{69389378-305A-42CE-A84D-B955774C8A9A}"/>
              </a:ext>
            </a:extLst>
          </p:cNvPr>
          <p:cNvPicPr>
            <a:picLocks noGrp="1" noChangeAspect="1"/>
          </p:cNvPicPr>
          <p:nvPr>
            <p:ph sz="quarter" idx="1"/>
          </p:nvPr>
        </p:nvPicPr>
        <p:blipFill>
          <a:blip r:embed="rId2" cstate="print"/>
          <a:stretch>
            <a:fillRect/>
          </a:stretch>
        </p:blipFill>
        <p:spPr>
          <a:xfrm>
            <a:off x="3324728" y="1632734"/>
            <a:ext cx="5950227" cy="5045467"/>
          </a:xfrm>
          <a:prstGeom prst="rect">
            <a:avLst/>
          </a:prstGeom>
        </p:spPr>
      </p:pic>
      <p:cxnSp>
        <p:nvCxnSpPr>
          <p:cNvPr id="4" name="Straight Connector 3">
            <a:extLst>
              <a:ext uri="{FF2B5EF4-FFF2-40B4-BE49-F238E27FC236}">
                <a16:creationId xmlns:a16="http://schemas.microsoft.com/office/drawing/2014/main" id="{B7B9094C-9FA1-4A0A-8514-6EAFF180B321}"/>
              </a:ext>
            </a:extLst>
          </p:cNvPr>
          <p:cNvCxnSpPr/>
          <p:nvPr/>
        </p:nvCxnSpPr>
        <p:spPr>
          <a:xfrm flipH="1">
            <a:off x="5506278" y="3528391"/>
            <a:ext cx="894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674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p:cNvSpPr>
          <p:nvPr>
            <p:ph type="title"/>
          </p:nvPr>
        </p:nvSpPr>
        <p:spPr/>
        <p:txBody>
          <a:bodyPr/>
          <a:lstStyle/>
          <a:p>
            <a:r>
              <a:rPr lang="en-US" dirty="0"/>
              <a:t>Resource Allocation</a:t>
            </a:r>
          </a:p>
        </p:txBody>
      </p:sp>
      <p:sp>
        <p:nvSpPr>
          <p:cNvPr id="237571" name="Rectangle 3"/>
          <p:cNvSpPr>
            <a:spLocks noGrp="1"/>
          </p:cNvSpPr>
          <p:nvPr>
            <p:ph type="body" idx="1"/>
          </p:nvPr>
        </p:nvSpPr>
        <p:spPr>
          <a:xfrm>
            <a:off x="1219200" y="1447800"/>
            <a:ext cx="9926320" cy="4572000"/>
          </a:xfrm>
        </p:spPr>
        <p:txBody>
          <a:bodyPr/>
          <a:lstStyle/>
          <a:p>
            <a:r>
              <a:rPr lang="en-US" dirty="0"/>
              <a:t>This step identifies the type, quantity, and characteristics of resources required to complete the activity which allows more accurate cost and duration estimates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560" y="2773680"/>
            <a:ext cx="5080000" cy="3810000"/>
          </a:xfrm>
          <a:prstGeom prst="rect">
            <a:avLst/>
          </a:prstGeom>
        </p:spPr>
      </p:pic>
    </p:spTree>
    <p:extLst>
      <p:ext uri="{BB962C8B-B14F-4D97-AF65-F5344CB8AC3E}">
        <p14:creationId xmlns:p14="http://schemas.microsoft.com/office/powerpoint/2010/main" val="28225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p:cNvSpPr>
          <p:nvPr>
            <p:ph type="title"/>
          </p:nvPr>
        </p:nvSpPr>
        <p:spPr/>
        <p:txBody>
          <a:bodyPr/>
          <a:lstStyle/>
          <a:p>
            <a:r>
              <a:rPr lang="en-US" dirty="0"/>
              <a:t>Resource Allocation</a:t>
            </a:r>
          </a:p>
        </p:txBody>
      </p:sp>
      <p:sp>
        <p:nvSpPr>
          <p:cNvPr id="237571" name="Rectangle 3"/>
          <p:cNvSpPr>
            <a:spLocks noGrp="1"/>
          </p:cNvSpPr>
          <p:nvPr>
            <p:ph type="body" idx="1"/>
          </p:nvPr>
        </p:nvSpPr>
        <p:spPr>
          <a:xfrm>
            <a:off x="1219200" y="1447800"/>
            <a:ext cx="9926320" cy="4572000"/>
          </a:xfrm>
        </p:spPr>
        <p:txBody>
          <a:bodyPr>
            <a:normAutofit/>
          </a:bodyPr>
          <a:lstStyle/>
          <a:p>
            <a:r>
              <a:rPr lang="en-US" sz="2400" dirty="0"/>
              <a:t>The Three Categories of Resources</a:t>
            </a:r>
          </a:p>
          <a:p>
            <a:r>
              <a:rPr lang="en-US" sz="2400" dirty="0"/>
              <a:t>1. Human Resource/Labor</a:t>
            </a:r>
          </a:p>
          <a:p>
            <a:pPr lvl="1"/>
            <a:r>
              <a:rPr lang="en-US" sz="2200" dirty="0"/>
              <a:t>Salaried vs hourly/temp workers</a:t>
            </a:r>
          </a:p>
          <a:p>
            <a:r>
              <a:rPr lang="en-US" sz="2400" dirty="0"/>
              <a:t>2. Equipment</a:t>
            </a:r>
          </a:p>
          <a:p>
            <a:pPr lvl="1"/>
            <a:r>
              <a:rPr lang="en-US" sz="2200" dirty="0"/>
              <a:t>Work equipment vs installed equipment</a:t>
            </a:r>
          </a:p>
          <a:p>
            <a:r>
              <a:rPr lang="en-US" sz="2400" dirty="0"/>
              <a:t>3. Materials</a:t>
            </a:r>
          </a:p>
          <a:p>
            <a:pPr lvl="1"/>
            <a:r>
              <a:rPr lang="en-US" sz="2200" dirty="0"/>
              <a:t>Construction materials vs installed materials</a:t>
            </a:r>
          </a:p>
          <a:p>
            <a:endParaRPr lang="en-US" sz="2400" dirty="0"/>
          </a:p>
          <a:p>
            <a:pPr lvl="1"/>
            <a:endParaRPr lang="en-US" sz="2200" dirty="0"/>
          </a:p>
        </p:txBody>
      </p:sp>
    </p:spTree>
    <p:extLst>
      <p:ext uri="{BB962C8B-B14F-4D97-AF65-F5344CB8AC3E}">
        <p14:creationId xmlns:p14="http://schemas.microsoft.com/office/powerpoint/2010/main" val="9213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p:cNvSpPr>
          <p:nvPr>
            <p:ph type="title"/>
          </p:nvPr>
        </p:nvSpPr>
        <p:spPr/>
        <p:txBody>
          <a:bodyPr/>
          <a:lstStyle/>
          <a:p>
            <a:r>
              <a:rPr lang="en-US" dirty="0"/>
              <a:t>Resource Allocation</a:t>
            </a:r>
          </a:p>
        </p:txBody>
      </p:sp>
      <p:sp>
        <p:nvSpPr>
          <p:cNvPr id="237571" name="Rectangle 3"/>
          <p:cNvSpPr>
            <a:spLocks noGrp="1"/>
          </p:cNvSpPr>
          <p:nvPr>
            <p:ph type="body" idx="1"/>
          </p:nvPr>
        </p:nvSpPr>
        <p:spPr>
          <a:xfrm>
            <a:off x="1219200" y="1447800"/>
            <a:ext cx="9926320" cy="4572000"/>
          </a:xfrm>
        </p:spPr>
        <p:txBody>
          <a:bodyPr>
            <a:normAutofit/>
          </a:bodyPr>
          <a:lstStyle/>
          <a:p>
            <a:r>
              <a:rPr lang="en-US" sz="2800" dirty="0"/>
              <a:t>Resource Calendar</a:t>
            </a:r>
          </a:p>
          <a:p>
            <a:pPr lvl="1"/>
            <a:r>
              <a:rPr lang="en-US" dirty="0"/>
              <a:t>A resource calendar is a calendar that identifies the working days and shifts on which each specific resource is available</a:t>
            </a:r>
            <a:endParaRPr lang="en-US" sz="6400" dirty="0"/>
          </a:p>
          <a:p>
            <a:r>
              <a:rPr lang="en-US" sz="2800" dirty="0"/>
              <a:t>Resource’s productivity</a:t>
            </a:r>
          </a:p>
          <a:p>
            <a:pPr marL="548640" lvl="2" indent="-274320">
              <a:spcBef>
                <a:spcPts val="580"/>
              </a:spcBef>
              <a:buClr>
                <a:schemeClr val="accent1"/>
              </a:buClr>
            </a:pPr>
            <a:r>
              <a:rPr lang="en-US" sz="2400" dirty="0"/>
              <a:t>Published productivity information from commercial databases</a:t>
            </a:r>
          </a:p>
          <a:p>
            <a:r>
              <a:rPr lang="en-US" sz="2400" dirty="0"/>
              <a:t>Risks</a:t>
            </a:r>
          </a:p>
          <a:p>
            <a:pPr lvl="1"/>
            <a:r>
              <a:rPr lang="en-US" sz="2200" dirty="0"/>
              <a:t>Internal and external</a:t>
            </a:r>
          </a:p>
          <a:p>
            <a:pPr lvl="1"/>
            <a:endParaRPr lang="en-US" sz="2200" dirty="0"/>
          </a:p>
          <a:p>
            <a:pPr lvl="1"/>
            <a:endParaRPr lang="en-US" sz="2200" dirty="0"/>
          </a:p>
          <a:p>
            <a:pPr lvl="1"/>
            <a:endParaRPr lang="en-US" sz="2200" dirty="0"/>
          </a:p>
          <a:p>
            <a:pPr lvl="1"/>
            <a:endParaRPr lang="en-US" sz="2200" dirty="0"/>
          </a:p>
          <a:p>
            <a:pPr lvl="1"/>
            <a:endParaRPr lang="en-US" sz="2200" dirty="0"/>
          </a:p>
          <a:p>
            <a:pPr lvl="1"/>
            <a:endParaRPr lang="en-US" sz="2200" dirty="0"/>
          </a:p>
        </p:txBody>
      </p:sp>
      <p:pic>
        <p:nvPicPr>
          <p:cNvPr id="2" name="Picture 1"/>
          <p:cNvPicPr>
            <a:picLocks noChangeAspect="1"/>
          </p:cNvPicPr>
          <p:nvPr/>
        </p:nvPicPr>
        <p:blipFill>
          <a:blip r:embed="rId2"/>
          <a:stretch>
            <a:fillRect/>
          </a:stretch>
        </p:blipFill>
        <p:spPr>
          <a:xfrm>
            <a:off x="0" y="453354"/>
            <a:ext cx="12192000" cy="6130008"/>
          </a:xfrm>
          <a:prstGeom prst="rect">
            <a:avLst/>
          </a:prstGeom>
        </p:spPr>
      </p:pic>
    </p:spTree>
    <p:extLst>
      <p:ext uri="{BB962C8B-B14F-4D97-AF65-F5344CB8AC3E}">
        <p14:creationId xmlns:p14="http://schemas.microsoft.com/office/powerpoint/2010/main" val="93164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5242367"/>
          </a:xfrm>
        </p:spPr>
        <p:txBody>
          <a:bodyPr>
            <a:normAutofit/>
          </a:bodyPr>
          <a:lstStyle/>
          <a:p>
            <a:r>
              <a:rPr lang="en-US" sz="2800" dirty="0"/>
              <a:t>Let’s develop a WBS for your project and activity resource needs</a:t>
            </a:r>
          </a:p>
          <a:p>
            <a:endParaRPr lang="en-US" sz="2800" dirty="0"/>
          </a:p>
        </p:txBody>
      </p:sp>
      <p:sp>
        <p:nvSpPr>
          <p:cNvPr id="2" name="Title 1"/>
          <p:cNvSpPr>
            <a:spLocks noGrp="1"/>
          </p:cNvSpPr>
          <p:nvPr>
            <p:ph type="title"/>
          </p:nvPr>
        </p:nvSpPr>
        <p:spPr/>
        <p:txBody>
          <a:bodyPr/>
          <a:lstStyle/>
          <a:p>
            <a:r>
              <a:rPr lang="en-US" dirty="0"/>
              <a:t>WBS and Resource Allocation</a:t>
            </a:r>
          </a:p>
        </p:txBody>
      </p:sp>
      <p:graphicFrame>
        <p:nvGraphicFramePr>
          <p:cNvPr id="5" name="Table 4"/>
          <p:cNvGraphicFramePr>
            <a:graphicFrameLocks noGrp="1"/>
          </p:cNvGraphicFramePr>
          <p:nvPr>
            <p:extLst>
              <p:ext uri="{D42A27DB-BD31-4B8C-83A1-F6EECF244321}">
                <p14:modId xmlns:p14="http://schemas.microsoft.com/office/powerpoint/2010/main" val="3884776711"/>
              </p:ext>
            </p:extLst>
          </p:nvPr>
        </p:nvGraphicFramePr>
        <p:xfrm>
          <a:off x="1107440" y="2722880"/>
          <a:ext cx="10302240" cy="7315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924560">
                  <a:extLst>
                    <a:ext uri="{9D8B030D-6E8A-4147-A177-3AD203B41FA5}">
                      <a16:colId xmlns:a16="http://schemas.microsoft.com/office/drawing/2014/main" val="20001"/>
                    </a:ext>
                  </a:extLst>
                </a:gridCol>
                <a:gridCol w="1788160">
                  <a:extLst>
                    <a:ext uri="{9D8B030D-6E8A-4147-A177-3AD203B41FA5}">
                      <a16:colId xmlns:a16="http://schemas.microsoft.com/office/drawing/2014/main" val="20002"/>
                    </a:ext>
                  </a:extLst>
                </a:gridCol>
                <a:gridCol w="2489200">
                  <a:extLst>
                    <a:ext uri="{9D8B030D-6E8A-4147-A177-3AD203B41FA5}">
                      <a16:colId xmlns:a16="http://schemas.microsoft.com/office/drawing/2014/main" val="20003"/>
                    </a:ext>
                  </a:extLst>
                </a:gridCol>
                <a:gridCol w="1473200">
                  <a:extLst>
                    <a:ext uri="{9D8B030D-6E8A-4147-A177-3AD203B41FA5}">
                      <a16:colId xmlns:a16="http://schemas.microsoft.com/office/drawing/2014/main" val="20004"/>
                    </a:ext>
                  </a:extLst>
                </a:gridCol>
                <a:gridCol w="1615440">
                  <a:extLst>
                    <a:ext uri="{9D8B030D-6E8A-4147-A177-3AD203B41FA5}">
                      <a16:colId xmlns:a16="http://schemas.microsoft.com/office/drawing/2014/main" val="20005"/>
                    </a:ext>
                  </a:extLst>
                </a:gridCol>
                <a:gridCol w="1188720">
                  <a:extLst>
                    <a:ext uri="{9D8B030D-6E8A-4147-A177-3AD203B41FA5}">
                      <a16:colId xmlns:a16="http://schemas.microsoft.com/office/drawing/2014/main" val="20006"/>
                    </a:ext>
                  </a:extLst>
                </a:gridCol>
              </a:tblGrid>
              <a:tr h="303953">
                <a:tc rowSpan="2">
                  <a:txBody>
                    <a:bodyPr/>
                    <a:lstStyle/>
                    <a:p>
                      <a:pPr algn="ctr"/>
                      <a:r>
                        <a:rPr lang="en-US" dirty="0"/>
                        <a:t>Level</a:t>
                      </a:r>
                    </a:p>
                  </a:txBody>
                  <a:tcPr/>
                </a:tc>
                <a:tc rowSpan="2">
                  <a:txBody>
                    <a:bodyPr/>
                    <a:lstStyle/>
                    <a:p>
                      <a:pPr algn="ctr"/>
                      <a:r>
                        <a:rPr lang="en-US" dirty="0"/>
                        <a:t>WBS Code</a:t>
                      </a:r>
                    </a:p>
                  </a:txBody>
                  <a:tcPr/>
                </a:tc>
                <a:tc rowSpan="2">
                  <a:txBody>
                    <a:bodyPr/>
                    <a:lstStyle/>
                    <a:p>
                      <a:pPr algn="ctr"/>
                      <a:r>
                        <a:rPr lang="en-US" dirty="0"/>
                        <a:t>Activity Name</a:t>
                      </a:r>
                    </a:p>
                  </a:txBody>
                  <a:tcPr/>
                </a:tc>
                <a:tc rowSpan="2">
                  <a:txBody>
                    <a:bodyPr/>
                    <a:lstStyle/>
                    <a:p>
                      <a:pPr algn="ctr"/>
                      <a:r>
                        <a:rPr lang="en-US" dirty="0"/>
                        <a:t>Activity Description</a:t>
                      </a:r>
                    </a:p>
                  </a:txBody>
                  <a:tcPr/>
                </a:tc>
                <a:tc gridSpan="3">
                  <a:txBody>
                    <a:bodyPr/>
                    <a:lstStyle/>
                    <a:p>
                      <a:pPr algn="ctr"/>
                      <a:r>
                        <a:rPr lang="en-US" dirty="0"/>
                        <a:t>Resources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3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dirty="0"/>
                        <a:t>Labor</a:t>
                      </a:r>
                    </a:p>
                  </a:txBody>
                  <a:tcPr/>
                </a:tc>
                <a:tc>
                  <a:txBody>
                    <a:bodyPr/>
                    <a:lstStyle/>
                    <a:p>
                      <a:pPr algn="ctr"/>
                      <a:r>
                        <a:rPr lang="en-US" dirty="0"/>
                        <a:t>Equipment</a:t>
                      </a:r>
                    </a:p>
                  </a:txBody>
                  <a:tcPr/>
                </a:tc>
                <a:tc>
                  <a:txBody>
                    <a:bodyPr/>
                    <a:lstStyle/>
                    <a:p>
                      <a:pPr algn="ctr"/>
                      <a:r>
                        <a:rPr lang="en-US" dirty="0"/>
                        <a:t>Materials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3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US" dirty="0"/>
              <a:t>In the last module we have learned how to develop network diagrams : AOA and AON </a:t>
            </a:r>
          </a:p>
          <a:p>
            <a:r>
              <a:rPr lang="en-US" dirty="0"/>
              <a:t>Provide activities relationships only</a:t>
            </a:r>
          </a:p>
          <a:p>
            <a:r>
              <a:rPr lang="en-US" dirty="0"/>
              <a:t>But we schedule to know project duration, identify “critical” activities (meaning that they have to be done on time or else the whole project will take longer), and how resources should be allocated to meet project goals</a:t>
            </a:r>
          </a:p>
          <a:p>
            <a:r>
              <a:rPr lang="en-US" dirty="0"/>
              <a:t>Popular method to accomplish those objectives is load up AON diagram with activity duration </a:t>
            </a:r>
            <a:r>
              <a:rPr lang="en-US" dirty="0">
                <a:sym typeface="Wingdings" pitchFamily="2" charset="2"/>
              </a:rPr>
              <a:t> Critical Path Method (CPM) – widely used project management tool</a:t>
            </a:r>
            <a:endParaRPr lang="en-US" dirty="0"/>
          </a:p>
          <a:p>
            <a:endParaRPr lang="en-US" dirty="0"/>
          </a:p>
        </p:txBody>
      </p:sp>
      <p:sp>
        <p:nvSpPr>
          <p:cNvPr id="2" name="Title 1"/>
          <p:cNvSpPr>
            <a:spLocks noGrp="1"/>
          </p:cNvSpPr>
          <p:nvPr>
            <p:ph type="title"/>
          </p:nvPr>
        </p:nvSpPr>
        <p:spPr/>
        <p:txBody>
          <a:bodyPr/>
          <a:lstStyle/>
          <a:p>
            <a:r>
              <a:rPr lang="en-US" dirty="0"/>
              <a:t>Why do We Need to Learn CPM?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735" t="25021" r="4718" b="18519"/>
          <a:stretch/>
        </p:blipFill>
        <p:spPr>
          <a:xfrm>
            <a:off x="1219200" y="1447800"/>
            <a:ext cx="9708444" cy="4730110"/>
          </a:xfrm>
          <a:prstGeom prst="rect">
            <a:avLst/>
          </a:prstGeom>
        </p:spPr>
      </p:pic>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US" dirty="0"/>
              <a:t>In 1956 - </a:t>
            </a:r>
            <a:r>
              <a:rPr lang="en-US" dirty="0" err="1"/>
              <a:t>Dupont</a:t>
            </a:r>
            <a:r>
              <a:rPr lang="en-US" dirty="0"/>
              <a:t> chemical company and computer firm Remington Rand  - Critical Path Method</a:t>
            </a:r>
          </a:p>
          <a:p>
            <a:r>
              <a:rPr lang="en-US" dirty="0"/>
              <a:t>In 1958, the U.S. Navy’s Special Projects Office, together with aerospace company Lockheed Missile Systems and consultancy firm Booz Allen &amp; Hamilton, developed Program Evaluation Review Technique, called PERT, for the Polaris missile program</a:t>
            </a:r>
          </a:p>
          <a:p>
            <a:r>
              <a:rPr lang="en-US" dirty="0"/>
              <a:t>NASA used the critical path method to help determining a efficient schedule for the tasks that led to the moon landing</a:t>
            </a:r>
          </a:p>
          <a:p>
            <a:r>
              <a:rPr lang="en-US" dirty="0"/>
              <a:t>Critical path method is one of the frequently used techniques in project planning</a:t>
            </a:r>
          </a:p>
        </p:txBody>
      </p:sp>
      <p:sp>
        <p:nvSpPr>
          <p:cNvPr id="2" name="Title 1"/>
          <p:cNvSpPr>
            <a:spLocks noGrp="1"/>
          </p:cNvSpPr>
          <p:nvPr>
            <p:ph type="title"/>
          </p:nvPr>
        </p:nvSpPr>
        <p:spPr/>
        <p:txBody>
          <a:bodyPr/>
          <a:lstStyle/>
          <a:p>
            <a:r>
              <a:rPr lang="en-US" dirty="0"/>
              <a:t>History of CPM?</a:t>
            </a:r>
          </a:p>
        </p:txBody>
      </p:sp>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800" dirty="0"/>
              <a:t>The Critical Path Method or Critical Path Analysis, is a </a:t>
            </a:r>
            <a:r>
              <a:rPr lang="en-US" sz="2800" dirty="0">
                <a:solidFill>
                  <a:srgbClr val="FF0000"/>
                </a:solidFill>
                <a:effectLst>
                  <a:outerShdw blurRad="38100" dist="38100" dir="2700000" algn="tl">
                    <a:srgbClr val="000000">
                      <a:alpha val="43137"/>
                    </a:srgbClr>
                  </a:outerShdw>
                </a:effectLst>
              </a:rPr>
              <a:t>graphical, </a:t>
            </a:r>
            <a:r>
              <a:rPr lang="en-US" sz="2800" dirty="0">
                <a:solidFill>
                  <a:srgbClr val="00B050"/>
                </a:solidFill>
                <a:effectLst>
                  <a:outerShdw blurRad="38100" dist="38100" dir="2700000" algn="tl">
                    <a:srgbClr val="000000">
                      <a:alpha val="43137"/>
                    </a:srgbClr>
                  </a:outerShdw>
                </a:effectLst>
              </a:rPr>
              <a:t>logical</a:t>
            </a:r>
            <a:r>
              <a:rPr lang="en-US" sz="2800" dirty="0">
                <a:solidFill>
                  <a:srgbClr val="FF000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a:t>
            </a:r>
            <a:r>
              <a:rPr lang="en-US" sz="2800" dirty="0">
                <a:solidFill>
                  <a:srgbClr val="FF0000"/>
                </a:solidFill>
                <a:effectLst>
                  <a:outerShdw blurRad="38100" dist="38100" dir="2700000" algn="tl">
                    <a:srgbClr val="000000">
                      <a:alpha val="43137"/>
                    </a:srgbClr>
                  </a:outerShdw>
                </a:effectLst>
              </a:rPr>
              <a:t> </a:t>
            </a:r>
            <a:r>
              <a:rPr lang="en-US" sz="2800" dirty="0">
                <a:solidFill>
                  <a:srgbClr val="00B0F0"/>
                </a:solidFill>
                <a:effectLst>
                  <a:outerShdw blurRad="38100" dist="38100" dir="2700000" algn="tl">
                    <a:srgbClr val="000000">
                      <a:alpha val="43137"/>
                    </a:srgbClr>
                  </a:outerShdw>
                </a:effectLst>
              </a:rPr>
              <a:t>mathematically</a:t>
            </a:r>
            <a:r>
              <a:rPr lang="en-US" sz="2800" dirty="0">
                <a:solidFill>
                  <a:srgbClr val="FF0000"/>
                </a:solidFill>
                <a:effectLst>
                  <a:outerShdw blurRad="38100" dist="38100" dir="2700000" algn="tl">
                    <a:srgbClr val="000000">
                      <a:alpha val="43137"/>
                    </a:srgbClr>
                  </a:outerShdw>
                </a:effectLst>
              </a:rPr>
              <a:t> </a:t>
            </a:r>
            <a:r>
              <a:rPr lang="en-US" sz="2800" dirty="0"/>
              <a:t>based algorithm for scheduling a set of project activities</a:t>
            </a:r>
          </a:p>
          <a:p>
            <a:r>
              <a:rPr lang="en-US" sz="2800" dirty="0"/>
              <a:t>Commonly used with all forms of projects, including construction, software development, research projects, product development, engineering, and plant maintenance, among others</a:t>
            </a:r>
          </a:p>
          <a:p>
            <a:r>
              <a:rPr lang="en-US" sz="2800" dirty="0"/>
              <a:t>Any project with interdependent activities can apply this method of scheduling</a:t>
            </a:r>
            <a:endParaRPr lang="en-US" dirty="0"/>
          </a:p>
        </p:txBody>
      </p:sp>
      <p:sp>
        <p:nvSpPr>
          <p:cNvPr id="2" name="Title 1"/>
          <p:cNvSpPr>
            <a:spLocks noGrp="1"/>
          </p:cNvSpPr>
          <p:nvPr>
            <p:ph type="title"/>
          </p:nvPr>
        </p:nvSpPr>
        <p:spPr/>
        <p:txBody>
          <a:bodyPr/>
          <a:lstStyle/>
          <a:p>
            <a:r>
              <a:rPr lang="en-US" dirty="0"/>
              <a:t>What is Critical Path Method (CPM)?</a:t>
            </a:r>
          </a:p>
        </p:txBody>
      </p:sp>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800" dirty="0"/>
              <a:t>The essential technique for using CPM is to construct a model of the project that includes the following:</a:t>
            </a:r>
          </a:p>
          <a:p>
            <a:pPr lvl="1"/>
            <a:r>
              <a:rPr lang="en-US" dirty="0"/>
              <a:t>A list of all activities required to complete the project (also known as Work Breakdown Structure)</a:t>
            </a:r>
          </a:p>
          <a:p>
            <a:pPr lvl="1"/>
            <a:r>
              <a:rPr lang="en-US" dirty="0"/>
              <a:t>Resources needed to work on the activities</a:t>
            </a:r>
          </a:p>
          <a:p>
            <a:pPr lvl="1"/>
            <a:r>
              <a:rPr lang="en-US" dirty="0"/>
              <a:t>The time (duration) that each activity will take to finish</a:t>
            </a:r>
          </a:p>
          <a:p>
            <a:pPr lvl="1"/>
            <a:r>
              <a:rPr lang="en-US" dirty="0"/>
              <a:t>The dependencies between the activities</a:t>
            </a:r>
          </a:p>
        </p:txBody>
      </p:sp>
      <p:sp>
        <p:nvSpPr>
          <p:cNvPr id="2" name="Title 1"/>
          <p:cNvSpPr>
            <a:spLocks noGrp="1"/>
          </p:cNvSpPr>
          <p:nvPr>
            <p:ph type="title"/>
          </p:nvPr>
        </p:nvSpPr>
        <p:spPr/>
        <p:txBody>
          <a:bodyPr/>
          <a:lstStyle/>
          <a:p>
            <a:r>
              <a:rPr lang="en-US" dirty="0"/>
              <a:t>Basics of CPM</a:t>
            </a:r>
          </a:p>
        </p:txBody>
      </p:sp>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r>
              <a:rPr lang="en-US" sz="2800" dirty="0"/>
              <a:t>CPM calculates</a:t>
            </a:r>
            <a:endParaRPr lang="en-US" dirty="0"/>
          </a:p>
          <a:p>
            <a:pPr lvl="1"/>
            <a:r>
              <a:rPr lang="en-US" sz="2400" dirty="0"/>
              <a:t>Determines “critical” activities (on the longest path)</a:t>
            </a:r>
          </a:p>
          <a:p>
            <a:pPr lvl="1"/>
            <a:r>
              <a:rPr lang="en-US" dirty="0"/>
              <a:t>The earliest and latest that each activity can start and finish without making the project longer</a:t>
            </a:r>
          </a:p>
          <a:p>
            <a:r>
              <a:rPr lang="en-US" sz="2800" dirty="0"/>
              <a:t>The “Critical Path” longest path of planned activities from start to the end of the project</a:t>
            </a:r>
          </a:p>
          <a:p>
            <a:r>
              <a:rPr lang="en-US" sz="2800" dirty="0"/>
              <a:t>Prioritize activities for the effective management and to shorten the planned critical path of a project by:</a:t>
            </a:r>
          </a:p>
          <a:p>
            <a:pPr lvl="1"/>
            <a:r>
              <a:rPr lang="en-US" dirty="0"/>
              <a:t>Pruning critical path activities</a:t>
            </a:r>
          </a:p>
          <a:p>
            <a:pPr lvl="1"/>
            <a:r>
              <a:rPr lang="en-US" dirty="0"/>
              <a:t>“Fast tracking" (performing more activities in parallel)</a:t>
            </a:r>
          </a:p>
          <a:p>
            <a:pPr lvl="1"/>
            <a:r>
              <a:rPr lang="en-US" dirty="0"/>
              <a:t>“Crashing the critical path" (shortening the durations of critical path activities by adding resources)</a:t>
            </a:r>
          </a:p>
        </p:txBody>
      </p:sp>
      <p:sp>
        <p:nvSpPr>
          <p:cNvPr id="2" name="Title 1"/>
          <p:cNvSpPr>
            <a:spLocks noGrp="1"/>
          </p:cNvSpPr>
          <p:nvPr>
            <p:ph type="title"/>
          </p:nvPr>
        </p:nvSpPr>
        <p:spPr/>
        <p:txBody>
          <a:bodyPr/>
          <a:lstStyle/>
          <a:p>
            <a:r>
              <a:rPr lang="en-US" dirty="0"/>
              <a:t>Basics of CPM</a:t>
            </a:r>
          </a:p>
        </p:txBody>
      </p:sp>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5219218"/>
          </a:xfrm>
        </p:spPr>
        <p:txBody>
          <a:bodyPr>
            <a:normAutofit/>
          </a:bodyPr>
          <a:lstStyle/>
          <a:p>
            <a:r>
              <a:rPr lang="en-US" sz="2800" dirty="0"/>
              <a:t>CPM provides the following benefits:</a:t>
            </a:r>
          </a:p>
          <a:p>
            <a:pPr lvl="1"/>
            <a:r>
              <a:rPr lang="en-US" dirty="0"/>
              <a:t>Shows the Logic</a:t>
            </a:r>
          </a:p>
          <a:p>
            <a:pPr lvl="1"/>
            <a:r>
              <a:rPr lang="en-US" dirty="0"/>
              <a:t>Identifies the Critical Activities</a:t>
            </a:r>
          </a:p>
          <a:p>
            <a:pPr lvl="1"/>
            <a:r>
              <a:rPr lang="en-US" dirty="0"/>
              <a:t>Allows Management to set Priorities</a:t>
            </a:r>
          </a:p>
          <a:p>
            <a:pPr lvl="1"/>
            <a:r>
              <a:rPr lang="en-US" dirty="0"/>
              <a:t>Shows the Effects of a Change Order or Delay</a:t>
            </a:r>
          </a:p>
          <a:p>
            <a:pPr lvl="1"/>
            <a:r>
              <a:rPr lang="en-US" dirty="0"/>
              <a:t>Easy to Follow Visually – See the Big Picture</a:t>
            </a:r>
          </a:p>
          <a:p>
            <a:pPr lvl="1"/>
            <a:r>
              <a:rPr lang="en-US" dirty="0"/>
              <a:t>Useful for Court Cases – Keeps You Out of Court</a:t>
            </a:r>
          </a:p>
          <a:p>
            <a:pPr lvl="1"/>
            <a:r>
              <a:rPr lang="en-US" dirty="0"/>
              <a:t>Communicates the Process to Every Team Member</a:t>
            </a:r>
          </a:p>
          <a:p>
            <a:pPr lvl="1"/>
            <a:endParaRPr lang="en-US" dirty="0"/>
          </a:p>
          <a:p>
            <a:pPr>
              <a:buNone/>
            </a:pPr>
            <a:r>
              <a:rPr lang="en-US" sz="2800" i="1" dirty="0"/>
              <a:t>				</a:t>
            </a:r>
            <a:r>
              <a:rPr lang="en-US" i="1" dirty="0">
                <a:solidFill>
                  <a:srgbClr val="7030A0"/>
                </a:solidFill>
              </a:rPr>
              <a:t>Read  handout “Introduction to CPM Scheduling”</a:t>
            </a:r>
            <a:endParaRPr lang="en-US" dirty="0">
              <a:solidFill>
                <a:srgbClr val="7030A0"/>
              </a:solidFill>
            </a:endParaRPr>
          </a:p>
        </p:txBody>
      </p:sp>
      <p:sp>
        <p:nvSpPr>
          <p:cNvPr id="2" name="Title 1"/>
          <p:cNvSpPr>
            <a:spLocks noGrp="1"/>
          </p:cNvSpPr>
          <p:nvPr>
            <p:ph type="title"/>
          </p:nvPr>
        </p:nvSpPr>
        <p:spPr/>
        <p:txBody>
          <a:bodyPr/>
          <a:lstStyle/>
          <a:p>
            <a:r>
              <a:rPr lang="en-US" dirty="0"/>
              <a:t>Basics of CPM</a:t>
            </a:r>
          </a:p>
        </p:txBody>
      </p:sp>
      <p:pic>
        <p:nvPicPr>
          <p:cNvPr id="4" name="Picture 3" descr="Backward pass.jpg"/>
          <p:cNvPicPr>
            <a:picLocks noChangeAspect="1"/>
          </p:cNvPicPr>
          <p:nvPr/>
        </p:nvPicPr>
        <p:blipFill rotWithShape="1">
          <a:blip r:embed="rId2" cstate="print"/>
          <a:srcRect l="1314" r="1295" b="6301"/>
          <a:stretch/>
        </p:blipFill>
        <p:spPr>
          <a:xfrm>
            <a:off x="1219200" y="1540746"/>
            <a:ext cx="9763874" cy="4985777"/>
          </a:xfrm>
          <a:prstGeom prst="rect">
            <a:avLst/>
          </a:prstGeom>
        </p:spPr>
      </p:pic>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1447800"/>
            <a:ext cx="10972800" cy="5219218"/>
          </a:xfrm>
        </p:spPr>
        <p:txBody>
          <a:bodyPr>
            <a:normAutofit/>
          </a:bodyPr>
          <a:lstStyle/>
          <a:p>
            <a:r>
              <a:rPr lang="en-US" sz="2800" dirty="0"/>
              <a:t>CPM has following disadvantages:</a:t>
            </a:r>
          </a:p>
          <a:p>
            <a:pPr lvl="1"/>
            <a:r>
              <a:rPr lang="en-US" dirty="0"/>
              <a:t>Can Become Complex - It is the Most Sophisticated Scheduling System</a:t>
            </a:r>
          </a:p>
          <a:p>
            <a:pPr lvl="1"/>
            <a:r>
              <a:rPr lang="en-US" dirty="0"/>
              <a:t>Requires Training to Become an Effective User</a:t>
            </a:r>
          </a:p>
          <a:p>
            <a:pPr lvl="1"/>
            <a:r>
              <a:rPr lang="en-US" dirty="0"/>
              <a:t>Due to Not Fully Understanding CPM and Its Complexity, It is Often Abandoned</a:t>
            </a:r>
          </a:p>
          <a:p>
            <a:pPr>
              <a:buNone/>
            </a:pPr>
            <a:r>
              <a:rPr lang="en-US" sz="2800" i="1" dirty="0"/>
              <a:t>				</a:t>
            </a:r>
            <a:r>
              <a:rPr lang="en-US" i="1" dirty="0">
                <a:solidFill>
                  <a:srgbClr val="7030A0"/>
                </a:solidFill>
              </a:rPr>
              <a:t>Read  handout “Introduction to CPM Scheduling”</a:t>
            </a:r>
            <a:endParaRPr lang="en-US" dirty="0">
              <a:solidFill>
                <a:srgbClr val="7030A0"/>
              </a:solidFill>
            </a:endParaRPr>
          </a:p>
        </p:txBody>
      </p:sp>
      <p:sp>
        <p:nvSpPr>
          <p:cNvPr id="2" name="Title 1"/>
          <p:cNvSpPr>
            <a:spLocks noGrp="1"/>
          </p:cNvSpPr>
          <p:nvPr>
            <p:ph type="title"/>
          </p:nvPr>
        </p:nvSpPr>
        <p:spPr/>
        <p:txBody>
          <a:bodyPr/>
          <a:lstStyle/>
          <a:p>
            <a:r>
              <a:rPr lang="en-US" dirty="0"/>
              <a:t>Basics of CPM</a:t>
            </a:r>
          </a:p>
        </p:txBody>
      </p:sp>
    </p:spTree>
    <p:extLst>
      <p:ext uri="{BB962C8B-B14F-4D97-AF65-F5344CB8AC3E}">
        <p14:creationId xmlns:p14="http://schemas.microsoft.com/office/powerpoint/2010/main" val="33919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a2af0dc9-425e-4fee-830b-784864d59e62"/>
  <p:tag name="TPVERSION" val="6"/>
  <p:tag name="TPFULLVERSION" val="7.4.0.111"/>
  <p:tag name="PPTVERSION" val="15"/>
  <p:tag name="TPOS" val="2"/>
  <p:tag name="TPLASTSAVEVERSION" val="6.2 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3460545">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Quarterly earnings presentation" id="{0D943C51-2B86-4013-B604-53D1EF40AFB5}" vid="{0D6FE234-CE13-49D3-9FC5-DC9E562B90C3}"/>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CA5120-B600-4FC7-B83A-931CE0EEE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TS103460545</Template>
  <TotalTime>0</TotalTime>
  <Words>1582</Words>
  <Application>Microsoft Office PowerPoint</Application>
  <PresentationFormat>Widescreen</PresentationFormat>
  <Paragraphs>161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Century Gothic</vt:lpstr>
      <vt:lpstr>Gill Sans MT</vt:lpstr>
      <vt:lpstr>Palatino Linotype</vt:lpstr>
      <vt:lpstr>Wingdings</vt:lpstr>
      <vt:lpstr>Wingdings 2</vt:lpstr>
      <vt:lpstr>TS103460545</vt:lpstr>
      <vt:lpstr>Critical Path Method (CPM) Scheduling – Part I</vt:lpstr>
      <vt:lpstr>Module Learning Objectives</vt:lpstr>
      <vt:lpstr>Why do We Need to Learn CPM?</vt:lpstr>
      <vt:lpstr>History of CPM?</vt:lpstr>
      <vt:lpstr>What is Critical Path Method (CPM)?</vt:lpstr>
      <vt:lpstr>Basics of CPM</vt:lpstr>
      <vt:lpstr>Basics of CPM</vt:lpstr>
      <vt:lpstr>Basics of CPM</vt:lpstr>
      <vt:lpstr>Basics of CPM</vt:lpstr>
      <vt:lpstr>How to Create a CPM Schedule?</vt:lpstr>
      <vt:lpstr>Work Breakdown Structure (WBS)</vt:lpstr>
      <vt:lpstr>Work Breakdown Structure (WBS)</vt:lpstr>
      <vt:lpstr>Work Breakdown Structure (WBS)</vt:lpstr>
      <vt:lpstr>Work Breakdown Structure (WBS)</vt:lpstr>
      <vt:lpstr>Work Breakdown Structure (WBS)</vt:lpstr>
      <vt:lpstr>Work Breakdown Structure (WBS)</vt:lpstr>
      <vt:lpstr>Work Breakdown Structure (WBS)</vt:lpstr>
      <vt:lpstr>Work Breakdown Structure (WBS)</vt:lpstr>
      <vt:lpstr>Work Breakdown Structure (WBS)</vt:lpstr>
      <vt:lpstr>Work Breakdown Structure (WBS)</vt:lpstr>
      <vt:lpstr>Work Breakdown Structure (WBS)</vt:lpstr>
      <vt:lpstr>Work Breakdown Structure (WBS)</vt:lpstr>
      <vt:lpstr>Resource Allocation</vt:lpstr>
      <vt:lpstr>Resource Allocation</vt:lpstr>
      <vt:lpstr>Resource Allocation</vt:lpstr>
      <vt:lpstr>WBS and Resource Allocation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2012-12-21T20:59:36Z</dcterms:created>
  <dcterms:modified xsi:type="dcterms:W3CDTF">2024-10-02T19:59:30Z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TC034605459991</vt:lpwstr>
  </property>
</Properties>
</file>