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79" r:id="rId10"/>
    <p:sldId id="280" r:id="rId11"/>
    <p:sldId id="283" r:id="rId12"/>
    <p:sldId id="281" r:id="rId13"/>
    <p:sldId id="282" r:id="rId14"/>
    <p:sldId id="265" r:id="rId15"/>
    <p:sldId id="266" r:id="rId16"/>
    <p:sldId id="267" r:id="rId17"/>
    <p:sldId id="284" r:id="rId18"/>
    <p:sldId id="268" r:id="rId19"/>
    <p:sldId id="269" r:id="rId20"/>
    <p:sldId id="270" r:id="rId21"/>
    <p:sldId id="271" r:id="rId22"/>
    <p:sldId id="273" r:id="rId23"/>
    <p:sldId id="274" r:id="rId24"/>
    <p:sldId id="275" r:id="rId25"/>
    <p:sldId id="276" r:id="rId26"/>
    <p:sldId id="285" r:id="rId27"/>
    <p:sldId id="286" r:id="rId28"/>
    <p:sldId id="277" r:id="rId29"/>
    <p:sldId id="287" r:id="rId30"/>
    <p:sldId id="288" r:id="rId31"/>
    <p:sldId id="289" r:id="rId32"/>
    <p:sldId id="290" r:id="rId33"/>
    <p:sldId id="293" r:id="rId34"/>
    <p:sldId id="291" r:id="rId35"/>
    <p:sldId id="292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ta, Nicholas Sean" userId="e711cf6e-483e-4ed0-b040-b7134d7c9ad0" providerId="ADAL" clId="{14D075D6-DDF9-4469-BC57-4BE8E4DDC34F}"/>
    <pc:docChg chg="undo custSel modSld">
      <pc:chgData name="Matta, Nicholas Sean" userId="e711cf6e-483e-4ed0-b040-b7134d7c9ad0" providerId="ADAL" clId="{14D075D6-DDF9-4469-BC57-4BE8E4DDC34F}" dt="2024-10-29T21:41:30.920" v="25" actId="1076"/>
      <pc:docMkLst>
        <pc:docMk/>
      </pc:docMkLst>
      <pc:sldChg chg="addSp modSp mod">
        <pc:chgData name="Matta, Nicholas Sean" userId="e711cf6e-483e-4ed0-b040-b7134d7c9ad0" providerId="ADAL" clId="{14D075D6-DDF9-4469-BC57-4BE8E4DDC34F}" dt="2024-10-29T21:41:30.920" v="25" actId="1076"/>
        <pc:sldMkLst>
          <pc:docMk/>
          <pc:sldMk cId="1642136848" sldId="256"/>
        </pc:sldMkLst>
        <pc:spChg chg="mod">
          <ac:chgData name="Matta, Nicholas Sean" userId="e711cf6e-483e-4ed0-b040-b7134d7c9ad0" providerId="ADAL" clId="{14D075D6-DDF9-4469-BC57-4BE8E4DDC34F}" dt="2024-10-29T21:41:21.785" v="23"/>
          <ac:spMkLst>
            <pc:docMk/>
            <pc:sldMk cId="1642136848" sldId="256"/>
            <ac:spMk id="2" creationId="{3B0D5720-8CDF-4B5E-764C-C9CD151D6FA4}"/>
          </ac:spMkLst>
        </pc:spChg>
        <pc:spChg chg="add mod">
          <ac:chgData name="Matta, Nicholas Sean" userId="e711cf6e-483e-4ed0-b040-b7134d7c9ad0" providerId="ADAL" clId="{14D075D6-DDF9-4469-BC57-4BE8E4DDC34F}" dt="2024-10-29T21:41:30.920" v="25" actId="1076"/>
          <ac:spMkLst>
            <pc:docMk/>
            <pc:sldMk cId="1642136848" sldId="256"/>
            <ac:spMk id="5" creationId="{5AD9832E-1AF9-9529-411A-8F818E656E6B}"/>
          </ac:spMkLst>
        </pc:spChg>
      </pc:sldChg>
    </pc:docChg>
  </pc:docChgLst>
  <pc:docChgLst>
    <pc:chgData name="Matta, Nicholas Sean" userId="e711cf6e-483e-4ed0-b040-b7134d7c9ad0" providerId="ADAL" clId="{B6704667-81AF-4174-9BF0-A5E7D8E3457E}"/>
    <pc:docChg chg="undo custSel addSld delSld modSld">
      <pc:chgData name="Matta, Nicholas Sean" userId="e711cf6e-483e-4ed0-b040-b7134d7c9ad0" providerId="ADAL" clId="{B6704667-81AF-4174-9BF0-A5E7D8E3457E}" dt="2024-10-07T23:17:47.380" v="3980" actId="20577"/>
      <pc:docMkLst>
        <pc:docMk/>
      </pc:docMkLst>
      <pc:sldChg chg="addSp delSp modSp mod setBg">
        <pc:chgData name="Matta, Nicholas Sean" userId="e711cf6e-483e-4ed0-b040-b7134d7c9ad0" providerId="ADAL" clId="{B6704667-81AF-4174-9BF0-A5E7D8E3457E}" dt="2024-10-07T23:17:47.380" v="3980" actId="20577"/>
        <pc:sldMkLst>
          <pc:docMk/>
          <pc:sldMk cId="1642136848" sldId="256"/>
        </pc:sldMkLst>
        <pc:spChg chg="mod">
          <ac:chgData name="Matta, Nicholas Sean" userId="e711cf6e-483e-4ed0-b040-b7134d7c9ad0" providerId="ADAL" clId="{B6704667-81AF-4174-9BF0-A5E7D8E3457E}" dt="2024-10-07T22:56:10.295" v="3690" actId="26606"/>
          <ac:spMkLst>
            <pc:docMk/>
            <pc:sldMk cId="1642136848" sldId="256"/>
            <ac:spMk id="2" creationId="{3B0D5720-8CDF-4B5E-764C-C9CD151D6FA4}"/>
          </ac:spMkLst>
        </pc:spChg>
        <pc:spChg chg="mod">
          <ac:chgData name="Matta, Nicholas Sean" userId="e711cf6e-483e-4ed0-b040-b7134d7c9ad0" providerId="ADAL" clId="{B6704667-81AF-4174-9BF0-A5E7D8E3457E}" dt="2024-10-07T23:17:47.380" v="3980" actId="20577"/>
          <ac:spMkLst>
            <pc:docMk/>
            <pc:sldMk cId="1642136848" sldId="256"/>
            <ac:spMk id="3" creationId="{B425D74F-D431-D376-6BF7-224AF3882FF2}"/>
          </ac:spMkLst>
        </pc:spChg>
        <pc:spChg chg="add del">
          <ac:chgData name="Matta, Nicholas Sean" userId="e711cf6e-483e-4ed0-b040-b7134d7c9ad0" providerId="ADAL" clId="{B6704667-81AF-4174-9BF0-A5E7D8E3457E}" dt="2024-10-07T22:56:10.295" v="3690" actId="26606"/>
          <ac:spMkLst>
            <pc:docMk/>
            <pc:sldMk cId="1642136848" sldId="256"/>
            <ac:spMk id="8" creationId="{4522B21E-B2B9-4C72-9A71-C87EFD137480}"/>
          </ac:spMkLst>
        </pc:spChg>
        <pc:spChg chg="add del">
          <ac:chgData name="Matta, Nicholas Sean" userId="e711cf6e-483e-4ed0-b040-b7134d7c9ad0" providerId="ADAL" clId="{B6704667-81AF-4174-9BF0-A5E7D8E3457E}" dt="2024-10-07T22:56:10.295" v="3690" actId="26606"/>
          <ac:spMkLst>
            <pc:docMk/>
            <pc:sldMk cId="1642136848" sldId="256"/>
            <ac:spMk id="10" creationId="{5EB7D2A2-F448-44D4-938C-DC84CBCB3B1E}"/>
          </ac:spMkLst>
        </pc:spChg>
        <pc:spChg chg="add del">
          <ac:chgData name="Matta, Nicholas Sean" userId="e711cf6e-483e-4ed0-b040-b7134d7c9ad0" providerId="ADAL" clId="{B6704667-81AF-4174-9BF0-A5E7D8E3457E}" dt="2024-10-07T22:56:10.295" v="3690" actId="26606"/>
          <ac:spMkLst>
            <pc:docMk/>
            <pc:sldMk cId="1642136848" sldId="256"/>
            <ac:spMk id="12" creationId="{871AEA07-1E14-44B4-8E55-64EF049CD66F}"/>
          </ac:spMkLst>
        </pc:spChg>
        <pc:spChg chg="add">
          <ac:chgData name="Matta, Nicholas Sean" userId="e711cf6e-483e-4ed0-b040-b7134d7c9ad0" providerId="ADAL" clId="{B6704667-81AF-4174-9BF0-A5E7D8E3457E}" dt="2024-10-07T22:56:10.295" v="3690" actId="26606"/>
          <ac:spMkLst>
            <pc:docMk/>
            <pc:sldMk cId="1642136848" sldId="256"/>
            <ac:spMk id="19" creationId="{A93898FF-D987-4B0E-BFB4-85F5EB356D4D}"/>
          </ac:spMkLst>
        </pc:spChg>
        <pc:spChg chg="add">
          <ac:chgData name="Matta, Nicholas Sean" userId="e711cf6e-483e-4ed0-b040-b7134d7c9ad0" providerId="ADAL" clId="{B6704667-81AF-4174-9BF0-A5E7D8E3457E}" dt="2024-10-07T22:56:10.295" v="3690" actId="26606"/>
          <ac:spMkLst>
            <pc:docMk/>
            <pc:sldMk cId="1642136848" sldId="256"/>
            <ac:spMk id="21" creationId="{FEB84055-029C-4E86-8844-D05D96C024BC}"/>
          </ac:spMkLst>
        </pc:spChg>
        <pc:spChg chg="add">
          <ac:chgData name="Matta, Nicholas Sean" userId="e711cf6e-483e-4ed0-b040-b7134d7c9ad0" providerId="ADAL" clId="{B6704667-81AF-4174-9BF0-A5E7D8E3457E}" dt="2024-10-07T22:56:10.295" v="3690" actId="26606"/>
          <ac:spMkLst>
            <pc:docMk/>
            <pc:sldMk cId="1642136848" sldId="256"/>
            <ac:spMk id="25" creationId="{799037F2-4CAF-446B-90DB-1480B247AA69}"/>
          </ac:spMkLst>
        </pc:spChg>
        <pc:spChg chg="add">
          <ac:chgData name="Matta, Nicholas Sean" userId="e711cf6e-483e-4ed0-b040-b7134d7c9ad0" providerId="ADAL" clId="{B6704667-81AF-4174-9BF0-A5E7D8E3457E}" dt="2024-10-07T22:56:10.295" v="3690" actId="26606"/>
          <ac:spMkLst>
            <pc:docMk/>
            <pc:sldMk cId="1642136848" sldId="256"/>
            <ac:spMk id="27" creationId="{7128589C-AF3D-49CF-BD92-C1D1D2F5387F}"/>
          </ac:spMkLst>
        </pc:spChg>
        <pc:picChg chg="add">
          <ac:chgData name="Matta, Nicholas Sean" userId="e711cf6e-483e-4ed0-b040-b7134d7c9ad0" providerId="ADAL" clId="{B6704667-81AF-4174-9BF0-A5E7D8E3457E}" dt="2024-10-07T22:56:10.295" v="3690" actId="26606"/>
          <ac:picMkLst>
            <pc:docMk/>
            <pc:sldMk cId="1642136848" sldId="256"/>
            <ac:picMk id="23" creationId="{8A2842C0-6210-4FDB-B1FF-C14C927377FB}"/>
          </ac:picMkLst>
        </pc:picChg>
        <pc:cxnChg chg="add del">
          <ac:chgData name="Matta, Nicholas Sean" userId="e711cf6e-483e-4ed0-b040-b7134d7c9ad0" providerId="ADAL" clId="{B6704667-81AF-4174-9BF0-A5E7D8E3457E}" dt="2024-10-07T22:56:10.295" v="3690" actId="26606"/>
          <ac:cxnSpMkLst>
            <pc:docMk/>
            <pc:sldMk cId="1642136848" sldId="256"/>
            <ac:cxnSpMk id="14" creationId="{F7C8EA93-3210-4C62-99E9-153C275E3A87}"/>
          </ac:cxnSpMkLst>
        </pc:cxnChg>
      </pc:sldChg>
      <pc:sldChg chg="modSp del mod">
        <pc:chgData name="Matta, Nicholas Sean" userId="e711cf6e-483e-4ed0-b040-b7134d7c9ad0" providerId="ADAL" clId="{B6704667-81AF-4174-9BF0-A5E7D8E3457E}" dt="2024-10-07T22:07:53.183" v="2795" actId="47"/>
        <pc:sldMkLst>
          <pc:docMk/>
          <pc:sldMk cId="3809258747" sldId="257"/>
        </pc:sldMkLst>
        <pc:spChg chg="mod">
          <ac:chgData name="Matta, Nicholas Sean" userId="e711cf6e-483e-4ed0-b040-b7134d7c9ad0" providerId="ADAL" clId="{B6704667-81AF-4174-9BF0-A5E7D8E3457E}" dt="2024-10-07T22:07:52.056" v="2794" actId="20577"/>
          <ac:spMkLst>
            <pc:docMk/>
            <pc:sldMk cId="3809258747" sldId="257"/>
            <ac:spMk id="2" creationId="{8FAE7287-B5B6-4183-283E-BE0B86D2C501}"/>
          </ac:spMkLst>
        </pc:spChg>
        <pc:spChg chg="mod">
          <ac:chgData name="Matta, Nicholas Sean" userId="e711cf6e-483e-4ed0-b040-b7134d7c9ad0" providerId="ADAL" clId="{B6704667-81AF-4174-9BF0-A5E7D8E3457E}" dt="2024-10-07T22:07:51.221" v="2793" actId="20577"/>
          <ac:spMkLst>
            <pc:docMk/>
            <pc:sldMk cId="3809258747" sldId="257"/>
            <ac:spMk id="3" creationId="{CFD456DC-2A97-4F23-D6E7-16EE4AF7A7C5}"/>
          </ac:spMkLst>
        </pc:spChg>
      </pc:sldChg>
      <pc:sldChg chg="addSp delSp modSp mod setBg">
        <pc:chgData name="Matta, Nicholas Sean" userId="e711cf6e-483e-4ed0-b040-b7134d7c9ad0" providerId="ADAL" clId="{B6704667-81AF-4174-9BF0-A5E7D8E3457E}" dt="2024-10-07T22:56:43.657" v="3696" actId="2711"/>
        <pc:sldMkLst>
          <pc:docMk/>
          <pc:sldMk cId="3582620688" sldId="258"/>
        </pc:sldMkLst>
        <pc:spChg chg="mod">
          <ac:chgData name="Matta, Nicholas Sean" userId="e711cf6e-483e-4ed0-b040-b7134d7c9ad0" providerId="ADAL" clId="{B6704667-81AF-4174-9BF0-A5E7D8E3457E}" dt="2024-10-07T22:56:31.894" v="3692" actId="2711"/>
          <ac:spMkLst>
            <pc:docMk/>
            <pc:sldMk cId="3582620688" sldId="258"/>
            <ac:spMk id="2" creationId="{C57788B5-AD69-4315-95C6-FC3E35EC75DE}"/>
          </ac:spMkLst>
        </pc:spChg>
        <pc:spChg chg="del">
          <ac:chgData name="Matta, Nicholas Sean" userId="e711cf6e-483e-4ed0-b040-b7134d7c9ad0" providerId="ADAL" clId="{B6704667-81AF-4174-9BF0-A5E7D8E3457E}" dt="2024-10-07T22:56:01.441" v="3689" actId="26606"/>
          <ac:spMkLst>
            <pc:docMk/>
            <pc:sldMk cId="3582620688" sldId="258"/>
            <ac:spMk id="3" creationId="{64A39895-E70F-1112-6F8A-3FAC12C317A9}"/>
          </ac:spMkLst>
        </pc:spChg>
        <pc:spChg chg="add del">
          <ac:chgData name="Matta, Nicholas Sean" userId="e711cf6e-483e-4ed0-b040-b7134d7c9ad0" providerId="ADAL" clId="{B6704667-81AF-4174-9BF0-A5E7D8E3457E}" dt="2024-10-07T22:56:18.293" v="3691" actId="26606"/>
          <ac:spMkLst>
            <pc:docMk/>
            <pc:sldMk cId="3582620688" sldId="258"/>
            <ac:spMk id="9" creationId="{5C8908E2-EE49-44D2-9428-A28D2312A8D5}"/>
          </ac:spMkLst>
        </pc:spChg>
        <pc:spChg chg="add del">
          <ac:chgData name="Matta, Nicholas Sean" userId="e711cf6e-483e-4ed0-b040-b7134d7c9ad0" providerId="ADAL" clId="{B6704667-81AF-4174-9BF0-A5E7D8E3457E}" dt="2024-10-07T22:56:18.293" v="3691" actId="26606"/>
          <ac:spMkLst>
            <pc:docMk/>
            <pc:sldMk cId="3582620688" sldId="258"/>
            <ac:spMk id="15" creationId="{7449A6C7-D15F-4AA5-BFA5-71A404B47016}"/>
          </ac:spMkLst>
        </pc:spChg>
        <pc:spChg chg="add del">
          <ac:chgData name="Matta, Nicholas Sean" userId="e711cf6e-483e-4ed0-b040-b7134d7c9ad0" providerId="ADAL" clId="{B6704667-81AF-4174-9BF0-A5E7D8E3457E}" dt="2024-10-07T22:56:18.293" v="3691" actId="26606"/>
          <ac:spMkLst>
            <pc:docMk/>
            <pc:sldMk cId="3582620688" sldId="258"/>
            <ac:spMk id="17" creationId="{ED888B23-07FA-482A-96DF-47E31AF1A603}"/>
          </ac:spMkLst>
        </pc:spChg>
        <pc:spChg chg="add">
          <ac:chgData name="Matta, Nicholas Sean" userId="e711cf6e-483e-4ed0-b040-b7134d7c9ad0" providerId="ADAL" clId="{B6704667-81AF-4174-9BF0-A5E7D8E3457E}" dt="2024-10-07T22:56:18.293" v="3691" actId="26606"/>
          <ac:spMkLst>
            <pc:docMk/>
            <pc:sldMk cId="3582620688" sldId="258"/>
            <ac:spMk id="22" creationId="{955A2079-FA98-4876-80F0-72364A7D2EA4}"/>
          </ac:spMkLst>
        </pc:spChg>
        <pc:grpChg chg="add del">
          <ac:chgData name="Matta, Nicholas Sean" userId="e711cf6e-483e-4ed0-b040-b7134d7c9ad0" providerId="ADAL" clId="{B6704667-81AF-4174-9BF0-A5E7D8E3457E}" dt="2024-10-07T22:56:18.293" v="3691" actId="26606"/>
          <ac:grpSpMkLst>
            <pc:docMk/>
            <pc:sldMk cId="3582620688" sldId="258"/>
            <ac:grpSpMk id="11" creationId="{05314994-6337-4875-8CF5-652CAFE8342C}"/>
          </ac:grpSpMkLst>
        </pc:grpChg>
        <pc:graphicFrameChg chg="add mod">
          <ac:chgData name="Matta, Nicholas Sean" userId="e711cf6e-483e-4ed0-b040-b7134d7c9ad0" providerId="ADAL" clId="{B6704667-81AF-4174-9BF0-A5E7D8E3457E}" dt="2024-10-07T22:56:43.657" v="3696" actId="2711"/>
          <ac:graphicFrameMkLst>
            <pc:docMk/>
            <pc:sldMk cId="3582620688" sldId="258"/>
            <ac:graphicFrameMk id="5" creationId="{8CD59BD1-B734-4138-46DB-D8F866A14895}"/>
          </ac:graphicFrameMkLst>
        </pc:graphicFrameChg>
      </pc:sldChg>
      <pc:sldChg chg="addSp delSp modSp mod setBg">
        <pc:chgData name="Matta, Nicholas Sean" userId="e711cf6e-483e-4ed0-b040-b7134d7c9ad0" providerId="ADAL" clId="{B6704667-81AF-4174-9BF0-A5E7D8E3457E}" dt="2024-10-07T23:17:27.629" v="3970" actId="2711"/>
        <pc:sldMkLst>
          <pc:docMk/>
          <pc:sldMk cId="3659951989" sldId="259"/>
        </pc:sldMkLst>
        <pc:spChg chg="mod">
          <ac:chgData name="Matta, Nicholas Sean" userId="e711cf6e-483e-4ed0-b040-b7134d7c9ad0" providerId="ADAL" clId="{B6704667-81AF-4174-9BF0-A5E7D8E3457E}" dt="2024-10-07T23:17:27.629" v="3970" actId="2711"/>
          <ac:spMkLst>
            <pc:docMk/>
            <pc:sldMk cId="3659951989" sldId="259"/>
            <ac:spMk id="2" creationId="{25D71C7D-6F69-BF39-E183-945C36ACC172}"/>
          </ac:spMkLst>
        </pc:spChg>
        <pc:spChg chg="del mod">
          <ac:chgData name="Matta, Nicholas Sean" userId="e711cf6e-483e-4ed0-b040-b7134d7c9ad0" providerId="ADAL" clId="{B6704667-81AF-4174-9BF0-A5E7D8E3457E}" dt="2024-10-07T22:56:50.760" v="3697" actId="26606"/>
          <ac:spMkLst>
            <pc:docMk/>
            <pc:sldMk cId="3659951989" sldId="259"/>
            <ac:spMk id="3" creationId="{C584BE1C-D377-6A36-9B94-90C63FBA75A5}"/>
          </ac:spMkLst>
        </pc:spChg>
        <pc:spChg chg="add">
          <ac:chgData name="Matta, Nicholas Sean" userId="e711cf6e-483e-4ed0-b040-b7134d7c9ad0" providerId="ADAL" clId="{B6704667-81AF-4174-9BF0-A5E7D8E3457E}" dt="2024-10-07T22:56:50.760" v="3697" actId="26606"/>
          <ac:spMkLst>
            <pc:docMk/>
            <pc:sldMk cId="3659951989" sldId="259"/>
            <ac:spMk id="9" creationId="{BACC6370-2D7E-4714-9D71-7542949D7D5D}"/>
          </ac:spMkLst>
        </pc:spChg>
        <pc:spChg chg="add">
          <ac:chgData name="Matta, Nicholas Sean" userId="e711cf6e-483e-4ed0-b040-b7134d7c9ad0" providerId="ADAL" clId="{B6704667-81AF-4174-9BF0-A5E7D8E3457E}" dt="2024-10-07T22:56:50.760" v="3697" actId="26606"/>
          <ac:spMkLst>
            <pc:docMk/>
            <pc:sldMk cId="3659951989" sldId="259"/>
            <ac:spMk id="11" creationId="{256B2C21-A230-48C0-8DF1-C46611373C44}"/>
          </ac:spMkLst>
        </pc:spChg>
        <pc:spChg chg="add">
          <ac:chgData name="Matta, Nicholas Sean" userId="e711cf6e-483e-4ed0-b040-b7134d7c9ad0" providerId="ADAL" clId="{B6704667-81AF-4174-9BF0-A5E7D8E3457E}" dt="2024-10-07T22:56:50.760" v="3697" actId="26606"/>
          <ac:spMkLst>
            <pc:docMk/>
            <pc:sldMk cId="3659951989" sldId="259"/>
            <ac:spMk id="13" creationId="{3847E18C-932D-4C95-AABA-FEC7C9499AD7}"/>
          </ac:spMkLst>
        </pc:spChg>
        <pc:spChg chg="add">
          <ac:chgData name="Matta, Nicholas Sean" userId="e711cf6e-483e-4ed0-b040-b7134d7c9ad0" providerId="ADAL" clId="{B6704667-81AF-4174-9BF0-A5E7D8E3457E}" dt="2024-10-07T22:56:50.760" v="3697" actId="26606"/>
          <ac:spMkLst>
            <pc:docMk/>
            <pc:sldMk cId="3659951989" sldId="259"/>
            <ac:spMk id="15" creationId="{3150CB11-0C61-439E-910F-5787759E72A0}"/>
          </ac:spMkLst>
        </pc:spChg>
        <pc:spChg chg="add">
          <ac:chgData name="Matta, Nicholas Sean" userId="e711cf6e-483e-4ed0-b040-b7134d7c9ad0" providerId="ADAL" clId="{B6704667-81AF-4174-9BF0-A5E7D8E3457E}" dt="2024-10-07T22:56:50.760" v="3697" actId="26606"/>
          <ac:spMkLst>
            <pc:docMk/>
            <pc:sldMk cId="3659951989" sldId="259"/>
            <ac:spMk id="17" creationId="{43F8A58B-5155-44CE-A5FF-7647B47D0A7A}"/>
          </ac:spMkLst>
        </pc:spChg>
        <pc:spChg chg="add">
          <ac:chgData name="Matta, Nicholas Sean" userId="e711cf6e-483e-4ed0-b040-b7134d7c9ad0" providerId="ADAL" clId="{B6704667-81AF-4174-9BF0-A5E7D8E3457E}" dt="2024-10-07T22:56:50.760" v="3697" actId="26606"/>
          <ac:spMkLst>
            <pc:docMk/>
            <pc:sldMk cId="3659951989" sldId="259"/>
            <ac:spMk id="19" creationId="{443F2ACA-E6D6-4028-82DD-F03C262D5DE6}"/>
          </ac:spMkLst>
        </pc:spChg>
        <pc:graphicFrameChg chg="add mod">
          <ac:chgData name="Matta, Nicholas Sean" userId="e711cf6e-483e-4ed0-b040-b7134d7c9ad0" providerId="ADAL" clId="{B6704667-81AF-4174-9BF0-A5E7D8E3457E}" dt="2024-10-07T23:17:24.329" v="3969" actId="2711"/>
          <ac:graphicFrameMkLst>
            <pc:docMk/>
            <pc:sldMk cId="3659951989" sldId="259"/>
            <ac:graphicFrameMk id="5" creationId="{2CF16737-0B21-639B-9504-B0430DF29120}"/>
          </ac:graphicFrameMkLst>
        </pc:graphicFrameChg>
      </pc:sldChg>
      <pc:sldChg chg="addSp modSp mod setBg">
        <pc:chgData name="Matta, Nicholas Sean" userId="e711cf6e-483e-4ed0-b040-b7134d7c9ad0" providerId="ADAL" clId="{B6704667-81AF-4174-9BF0-A5E7D8E3457E}" dt="2024-10-07T23:17:00.839" v="3961" actId="2711"/>
        <pc:sldMkLst>
          <pc:docMk/>
          <pc:sldMk cId="3857063856" sldId="260"/>
        </pc:sldMkLst>
        <pc:spChg chg="mod">
          <ac:chgData name="Matta, Nicholas Sean" userId="e711cf6e-483e-4ed0-b040-b7134d7c9ad0" providerId="ADAL" clId="{B6704667-81AF-4174-9BF0-A5E7D8E3457E}" dt="2024-10-07T23:17:00.839" v="3961" actId="2711"/>
          <ac:spMkLst>
            <pc:docMk/>
            <pc:sldMk cId="3857063856" sldId="260"/>
            <ac:spMk id="2" creationId="{0C8DE335-4743-48FE-9AEA-FE27BE668F97}"/>
          </ac:spMkLst>
        </pc:spChg>
        <pc:spChg chg="mod">
          <ac:chgData name="Matta, Nicholas Sean" userId="e711cf6e-483e-4ed0-b040-b7134d7c9ad0" providerId="ADAL" clId="{B6704667-81AF-4174-9BF0-A5E7D8E3457E}" dt="2024-10-07T23:16:58.470" v="3960" actId="2711"/>
          <ac:spMkLst>
            <pc:docMk/>
            <pc:sldMk cId="3857063856" sldId="260"/>
            <ac:spMk id="3" creationId="{9A3B290E-C93D-134B-9115-14BD618C649D}"/>
          </ac:spMkLst>
        </pc:spChg>
        <pc:picChg chg="add">
          <ac:chgData name="Matta, Nicholas Sean" userId="e711cf6e-483e-4ed0-b040-b7134d7c9ad0" providerId="ADAL" clId="{B6704667-81AF-4174-9BF0-A5E7D8E3457E}" dt="2024-10-07T22:57:02.356" v="3698" actId="26606"/>
          <ac:picMkLst>
            <pc:docMk/>
            <pc:sldMk cId="3857063856" sldId="260"/>
            <ac:picMk id="5" creationId="{0A8D4709-3526-227C-206C-30AB59B9279C}"/>
          </ac:picMkLst>
        </pc:picChg>
        <pc:cxnChg chg="add">
          <ac:chgData name="Matta, Nicholas Sean" userId="e711cf6e-483e-4ed0-b040-b7134d7c9ad0" providerId="ADAL" clId="{B6704667-81AF-4174-9BF0-A5E7D8E3457E}" dt="2024-10-07T22:57:02.356" v="3698" actId="26606"/>
          <ac:cxnSpMkLst>
            <pc:docMk/>
            <pc:sldMk cId="3857063856" sldId="260"/>
            <ac:cxnSpMk id="9" creationId="{1503BFE4-729B-D9D0-C17B-501E6AF1127A}"/>
          </ac:cxnSpMkLst>
        </pc:cxnChg>
      </pc:sldChg>
      <pc:sldChg chg="addSp modSp mod setBg">
        <pc:chgData name="Matta, Nicholas Sean" userId="e711cf6e-483e-4ed0-b040-b7134d7c9ad0" providerId="ADAL" clId="{B6704667-81AF-4174-9BF0-A5E7D8E3457E}" dt="2024-10-07T23:16:55.104" v="3959" actId="2711"/>
        <pc:sldMkLst>
          <pc:docMk/>
          <pc:sldMk cId="949337750" sldId="261"/>
        </pc:sldMkLst>
        <pc:spChg chg="mod">
          <ac:chgData name="Matta, Nicholas Sean" userId="e711cf6e-483e-4ed0-b040-b7134d7c9ad0" providerId="ADAL" clId="{B6704667-81AF-4174-9BF0-A5E7D8E3457E}" dt="2024-10-07T23:16:55.104" v="3959" actId="2711"/>
          <ac:spMkLst>
            <pc:docMk/>
            <pc:sldMk cId="949337750" sldId="261"/>
            <ac:spMk id="2" creationId="{BCEE6620-4B21-0FCA-3E7F-0381BCB2EF0B}"/>
          </ac:spMkLst>
        </pc:spChg>
        <pc:spChg chg="mod">
          <ac:chgData name="Matta, Nicholas Sean" userId="e711cf6e-483e-4ed0-b040-b7134d7c9ad0" providerId="ADAL" clId="{B6704667-81AF-4174-9BF0-A5E7D8E3457E}" dt="2024-10-07T23:16:52.731" v="3958" actId="2711"/>
          <ac:spMkLst>
            <pc:docMk/>
            <pc:sldMk cId="949337750" sldId="261"/>
            <ac:spMk id="3" creationId="{8F8E01FD-BB85-CB5F-A815-E171549CDF66}"/>
          </ac:spMkLst>
        </pc:spChg>
        <pc:picChg chg="add">
          <ac:chgData name="Matta, Nicholas Sean" userId="e711cf6e-483e-4ed0-b040-b7134d7c9ad0" providerId="ADAL" clId="{B6704667-81AF-4174-9BF0-A5E7D8E3457E}" dt="2024-10-07T22:57:09.522" v="3699" actId="26606"/>
          <ac:picMkLst>
            <pc:docMk/>
            <pc:sldMk cId="949337750" sldId="261"/>
            <ac:picMk id="5" creationId="{A1546ECA-C191-715B-8773-1C47AEB59340}"/>
          </ac:picMkLst>
        </pc:picChg>
        <pc:cxnChg chg="add">
          <ac:chgData name="Matta, Nicholas Sean" userId="e711cf6e-483e-4ed0-b040-b7134d7c9ad0" providerId="ADAL" clId="{B6704667-81AF-4174-9BF0-A5E7D8E3457E}" dt="2024-10-07T22:57:09.522" v="3699" actId="26606"/>
          <ac:cxnSpMkLst>
            <pc:docMk/>
            <pc:sldMk cId="949337750" sldId="261"/>
            <ac:cxnSpMk id="9" creationId="{1503BFE4-729B-D9D0-C17B-501E6AF1127A}"/>
          </ac:cxnSpMkLst>
        </pc:cxnChg>
      </pc:sldChg>
      <pc:sldChg chg="addSp delSp modSp mod setBg">
        <pc:chgData name="Matta, Nicholas Sean" userId="e711cf6e-483e-4ed0-b040-b7134d7c9ad0" providerId="ADAL" clId="{B6704667-81AF-4174-9BF0-A5E7D8E3457E}" dt="2024-10-07T23:16:45.812" v="3957" actId="255"/>
        <pc:sldMkLst>
          <pc:docMk/>
          <pc:sldMk cId="1044910061" sldId="262"/>
        </pc:sldMkLst>
        <pc:spChg chg="mod">
          <ac:chgData name="Matta, Nicholas Sean" userId="e711cf6e-483e-4ed0-b040-b7134d7c9ad0" providerId="ADAL" clId="{B6704667-81AF-4174-9BF0-A5E7D8E3457E}" dt="2024-10-07T22:57:24.563" v="3707" actId="26606"/>
          <ac:spMkLst>
            <pc:docMk/>
            <pc:sldMk cId="1044910061" sldId="262"/>
            <ac:spMk id="2" creationId="{AF806965-0C67-2857-5073-B3EB7D773D37}"/>
          </ac:spMkLst>
        </pc:spChg>
        <pc:spChg chg="add del">
          <ac:chgData name="Matta, Nicholas Sean" userId="e711cf6e-483e-4ed0-b040-b7134d7c9ad0" providerId="ADAL" clId="{B6704667-81AF-4174-9BF0-A5E7D8E3457E}" dt="2024-10-07T22:57:24.588" v="3708" actId="26606"/>
          <ac:spMkLst>
            <pc:docMk/>
            <pc:sldMk cId="1044910061" sldId="262"/>
            <ac:spMk id="3" creationId="{11392073-43DD-231A-C5FE-EDFD3B2DF909}"/>
          </ac:spMkLst>
        </pc:spChg>
        <pc:spChg chg="add del">
          <ac:chgData name="Matta, Nicholas Sean" userId="e711cf6e-483e-4ed0-b040-b7134d7c9ad0" providerId="ADAL" clId="{B6704667-81AF-4174-9BF0-A5E7D8E3457E}" dt="2024-10-07T22:57:20.194" v="3703" actId="26606"/>
          <ac:spMkLst>
            <pc:docMk/>
            <pc:sldMk cId="1044910061" sldId="262"/>
            <ac:spMk id="8" creationId="{CBB2B1F0-0DD6-4744-9A46-7A344FB48E40}"/>
          </ac:spMkLst>
        </pc:spChg>
        <pc:spChg chg="add del">
          <ac:chgData name="Matta, Nicholas Sean" userId="e711cf6e-483e-4ed0-b040-b7134d7c9ad0" providerId="ADAL" clId="{B6704667-81AF-4174-9BF0-A5E7D8E3457E}" dt="2024-10-07T22:57:18.747" v="3701" actId="26606"/>
          <ac:spMkLst>
            <pc:docMk/>
            <pc:sldMk cId="1044910061" sldId="262"/>
            <ac:spMk id="9" creationId="{738F59A4-4431-460D-8E49-6E65C189A566}"/>
          </ac:spMkLst>
        </pc:spChg>
        <pc:spChg chg="add del">
          <ac:chgData name="Matta, Nicholas Sean" userId="e711cf6e-483e-4ed0-b040-b7134d7c9ad0" providerId="ADAL" clId="{B6704667-81AF-4174-9BF0-A5E7D8E3457E}" dt="2024-10-07T22:57:20.194" v="3703" actId="26606"/>
          <ac:spMkLst>
            <pc:docMk/>
            <pc:sldMk cId="1044910061" sldId="262"/>
            <ac:spMk id="10" creationId="{52D502E5-F6B4-4D58-B4AE-FC466FF15EE8}"/>
          </ac:spMkLst>
        </pc:spChg>
        <pc:spChg chg="add del">
          <ac:chgData name="Matta, Nicholas Sean" userId="e711cf6e-483e-4ed0-b040-b7134d7c9ad0" providerId="ADAL" clId="{B6704667-81AF-4174-9BF0-A5E7D8E3457E}" dt="2024-10-07T22:57:24.563" v="3707" actId="26606"/>
          <ac:spMkLst>
            <pc:docMk/>
            <pc:sldMk cId="1044910061" sldId="262"/>
            <ac:spMk id="12" creationId="{7A6F043C-2A2A-4ECE-99FC-9670FAF956C5}"/>
          </ac:spMkLst>
        </pc:spChg>
        <pc:spChg chg="add del">
          <ac:chgData name="Matta, Nicholas Sean" userId="e711cf6e-483e-4ed0-b040-b7134d7c9ad0" providerId="ADAL" clId="{B6704667-81AF-4174-9BF0-A5E7D8E3457E}" dt="2024-10-07T22:57:24.563" v="3707" actId="26606"/>
          <ac:spMkLst>
            <pc:docMk/>
            <pc:sldMk cId="1044910061" sldId="262"/>
            <ac:spMk id="14" creationId="{046FE5A8-8C9A-4D97-A7C4-214929653ACC}"/>
          </ac:spMkLst>
        </pc:spChg>
        <pc:spChg chg="add del">
          <ac:chgData name="Matta, Nicholas Sean" userId="e711cf6e-483e-4ed0-b040-b7134d7c9ad0" providerId="ADAL" clId="{B6704667-81AF-4174-9BF0-A5E7D8E3457E}" dt="2024-10-07T22:57:20.194" v="3703" actId="26606"/>
          <ac:spMkLst>
            <pc:docMk/>
            <pc:sldMk cId="1044910061" sldId="262"/>
            <ac:spMk id="15" creationId="{9DECDBF4-02B6-4BB4-B65B-B8107AD6A9E8}"/>
          </ac:spMkLst>
        </pc:spChg>
        <pc:spChg chg="add del">
          <ac:chgData name="Matta, Nicholas Sean" userId="e711cf6e-483e-4ed0-b040-b7134d7c9ad0" providerId="ADAL" clId="{B6704667-81AF-4174-9BF0-A5E7D8E3457E}" dt="2024-10-07T22:57:20.194" v="3703" actId="26606"/>
          <ac:spMkLst>
            <pc:docMk/>
            <pc:sldMk cId="1044910061" sldId="262"/>
            <ac:spMk id="16" creationId="{11392073-43DD-231A-C5FE-EDFD3B2DF909}"/>
          </ac:spMkLst>
        </pc:spChg>
        <pc:spChg chg="add del">
          <ac:chgData name="Matta, Nicholas Sean" userId="e711cf6e-483e-4ed0-b040-b7134d7c9ad0" providerId="ADAL" clId="{B6704667-81AF-4174-9BF0-A5E7D8E3457E}" dt="2024-10-07T22:57:22.116" v="3705" actId="26606"/>
          <ac:spMkLst>
            <pc:docMk/>
            <pc:sldMk cId="1044910061" sldId="262"/>
            <ac:spMk id="18" creationId="{11392073-43DD-231A-C5FE-EDFD3B2DF909}"/>
          </ac:spMkLst>
        </pc:spChg>
        <pc:spChg chg="add del">
          <ac:chgData name="Matta, Nicholas Sean" userId="e711cf6e-483e-4ed0-b040-b7134d7c9ad0" providerId="ADAL" clId="{B6704667-81AF-4174-9BF0-A5E7D8E3457E}" dt="2024-10-07T22:57:22.116" v="3705" actId="26606"/>
          <ac:spMkLst>
            <pc:docMk/>
            <pc:sldMk cId="1044910061" sldId="262"/>
            <ac:spMk id="19" creationId="{6CF042CA-1AB3-5530-1155-8018D6D6A106}"/>
          </ac:spMkLst>
        </pc:spChg>
        <pc:spChg chg="add del">
          <ac:chgData name="Matta, Nicholas Sean" userId="e711cf6e-483e-4ed0-b040-b7134d7c9ad0" providerId="ADAL" clId="{B6704667-81AF-4174-9BF0-A5E7D8E3457E}" dt="2024-10-07T22:57:22.116" v="3705" actId="26606"/>
          <ac:spMkLst>
            <pc:docMk/>
            <pc:sldMk cId="1044910061" sldId="262"/>
            <ac:spMk id="20" creationId="{7BD5A982-4141-9143-22DC-C0713B397EB8}"/>
          </ac:spMkLst>
        </pc:spChg>
        <pc:spChg chg="add del">
          <ac:chgData name="Matta, Nicholas Sean" userId="e711cf6e-483e-4ed0-b040-b7134d7c9ad0" providerId="ADAL" clId="{B6704667-81AF-4174-9BF0-A5E7D8E3457E}" dt="2024-10-07T22:57:24.563" v="3707" actId="26606"/>
          <ac:spMkLst>
            <pc:docMk/>
            <pc:sldMk cId="1044910061" sldId="262"/>
            <ac:spMk id="22" creationId="{D335A262-7106-4571-BE09-CFA60A9DB0FF}"/>
          </ac:spMkLst>
        </pc:spChg>
        <pc:spChg chg="add del">
          <ac:chgData name="Matta, Nicholas Sean" userId="e711cf6e-483e-4ed0-b040-b7134d7c9ad0" providerId="ADAL" clId="{B6704667-81AF-4174-9BF0-A5E7D8E3457E}" dt="2024-10-07T22:57:24.563" v="3707" actId="26606"/>
          <ac:spMkLst>
            <pc:docMk/>
            <pc:sldMk cId="1044910061" sldId="262"/>
            <ac:spMk id="23" creationId="{B6297F2B-78AD-4022-83A4-78FC55E1136B}"/>
          </ac:spMkLst>
        </pc:spChg>
        <pc:grpChg chg="add del">
          <ac:chgData name="Matta, Nicholas Sean" userId="e711cf6e-483e-4ed0-b040-b7134d7c9ad0" providerId="ADAL" clId="{B6704667-81AF-4174-9BF0-A5E7D8E3457E}" dt="2024-10-07T22:57:18.747" v="3701" actId="26606"/>
          <ac:grpSpMkLst>
            <pc:docMk/>
            <pc:sldMk cId="1044910061" sldId="262"/>
            <ac:grpSpMk id="11" creationId="{8A919B9C-5C01-47E4-B2F2-45F589208ABF}"/>
          </ac:grpSpMkLst>
        </pc:grpChg>
        <pc:graphicFrameChg chg="add del">
          <ac:chgData name="Matta, Nicholas Sean" userId="e711cf6e-483e-4ed0-b040-b7134d7c9ad0" providerId="ADAL" clId="{B6704667-81AF-4174-9BF0-A5E7D8E3457E}" dt="2024-10-07T22:57:18.747" v="3701" actId="26606"/>
          <ac:graphicFrameMkLst>
            <pc:docMk/>
            <pc:sldMk cId="1044910061" sldId="262"/>
            <ac:graphicFrameMk id="5" creationId="{BE90707E-096B-0E11-E637-5EB21E1AB7B6}"/>
          </ac:graphicFrameMkLst>
        </pc:graphicFrameChg>
        <pc:graphicFrameChg chg="add del">
          <ac:chgData name="Matta, Nicholas Sean" userId="e711cf6e-483e-4ed0-b040-b7134d7c9ad0" providerId="ADAL" clId="{B6704667-81AF-4174-9BF0-A5E7D8E3457E}" dt="2024-10-07T22:57:24.563" v="3707" actId="26606"/>
          <ac:graphicFrameMkLst>
            <pc:docMk/>
            <pc:sldMk cId="1044910061" sldId="262"/>
            <ac:graphicFrameMk id="24" creationId="{3809A205-2066-D21D-49E0-8C4D5643CE42}"/>
          </ac:graphicFrameMkLst>
        </pc:graphicFrameChg>
        <pc:graphicFrameChg chg="add mod">
          <ac:chgData name="Matta, Nicholas Sean" userId="e711cf6e-483e-4ed0-b040-b7134d7c9ad0" providerId="ADAL" clId="{B6704667-81AF-4174-9BF0-A5E7D8E3457E}" dt="2024-10-07T23:16:45.812" v="3957" actId="255"/>
          <ac:graphicFrameMkLst>
            <pc:docMk/>
            <pc:sldMk cId="1044910061" sldId="262"/>
            <ac:graphicFrameMk id="26" creationId="{5DADFE6D-19B9-C531-B441-6D3F8513C38B}"/>
          </ac:graphicFrameMkLst>
        </pc:graphicFrameChg>
        <pc:picChg chg="add del">
          <ac:chgData name="Matta, Nicholas Sean" userId="e711cf6e-483e-4ed0-b040-b7134d7c9ad0" providerId="ADAL" clId="{B6704667-81AF-4174-9BF0-A5E7D8E3457E}" dt="2024-10-07T22:57:24.563" v="3707" actId="26606"/>
          <ac:picMkLst>
            <pc:docMk/>
            <pc:sldMk cId="1044910061" sldId="262"/>
            <ac:picMk id="6" creationId="{DD909E15-8BD7-03E5-9FD5-B94D48A23582}"/>
          </ac:picMkLst>
        </pc:picChg>
      </pc:sldChg>
      <pc:sldChg chg="addSp delSp modSp mod setBg">
        <pc:chgData name="Matta, Nicholas Sean" userId="e711cf6e-483e-4ed0-b040-b7134d7c9ad0" providerId="ADAL" clId="{B6704667-81AF-4174-9BF0-A5E7D8E3457E}" dt="2024-10-07T23:16:17.540" v="3947" actId="255"/>
        <pc:sldMkLst>
          <pc:docMk/>
          <pc:sldMk cId="40894097" sldId="263"/>
        </pc:sldMkLst>
        <pc:spChg chg="mod">
          <ac:chgData name="Matta, Nicholas Sean" userId="e711cf6e-483e-4ed0-b040-b7134d7c9ad0" providerId="ADAL" clId="{B6704667-81AF-4174-9BF0-A5E7D8E3457E}" dt="2024-10-07T23:15:56.043" v="3941" actId="2711"/>
          <ac:spMkLst>
            <pc:docMk/>
            <pc:sldMk cId="40894097" sldId="263"/>
            <ac:spMk id="2" creationId="{51C64AE0-89B9-4FFB-19A5-F8B6A8F66D4A}"/>
          </ac:spMkLst>
        </pc:spChg>
        <pc:spChg chg="del">
          <ac:chgData name="Matta, Nicholas Sean" userId="e711cf6e-483e-4ed0-b040-b7134d7c9ad0" providerId="ADAL" clId="{B6704667-81AF-4174-9BF0-A5E7D8E3457E}" dt="2024-10-07T22:57:36.433" v="3709" actId="26606"/>
          <ac:spMkLst>
            <pc:docMk/>
            <pc:sldMk cId="40894097" sldId="263"/>
            <ac:spMk id="3" creationId="{02B40A0E-D619-B9B2-CFA7-5B2FC8475D8E}"/>
          </ac:spMkLst>
        </pc:spChg>
        <pc:spChg chg="add">
          <ac:chgData name="Matta, Nicholas Sean" userId="e711cf6e-483e-4ed0-b040-b7134d7c9ad0" providerId="ADAL" clId="{B6704667-81AF-4174-9BF0-A5E7D8E3457E}" dt="2024-10-07T22:57:36.433" v="3709" actId="26606"/>
          <ac:spMkLst>
            <pc:docMk/>
            <pc:sldMk cId="40894097" sldId="263"/>
            <ac:spMk id="9" creationId="{BACC6370-2D7E-4714-9D71-7542949D7D5D}"/>
          </ac:spMkLst>
        </pc:spChg>
        <pc:spChg chg="add">
          <ac:chgData name="Matta, Nicholas Sean" userId="e711cf6e-483e-4ed0-b040-b7134d7c9ad0" providerId="ADAL" clId="{B6704667-81AF-4174-9BF0-A5E7D8E3457E}" dt="2024-10-07T22:57:36.433" v="3709" actId="26606"/>
          <ac:spMkLst>
            <pc:docMk/>
            <pc:sldMk cId="40894097" sldId="263"/>
            <ac:spMk id="11" creationId="{F68B3F68-107C-434F-AA38-110D5EA91B85}"/>
          </ac:spMkLst>
        </pc:spChg>
        <pc:spChg chg="add">
          <ac:chgData name="Matta, Nicholas Sean" userId="e711cf6e-483e-4ed0-b040-b7134d7c9ad0" providerId="ADAL" clId="{B6704667-81AF-4174-9BF0-A5E7D8E3457E}" dt="2024-10-07T22:57:36.433" v="3709" actId="26606"/>
          <ac:spMkLst>
            <pc:docMk/>
            <pc:sldMk cId="40894097" sldId="263"/>
            <ac:spMk id="13" creationId="{AAD0DBB9-1A4B-4391-81D4-CB19F9AB918A}"/>
          </ac:spMkLst>
        </pc:spChg>
        <pc:spChg chg="add">
          <ac:chgData name="Matta, Nicholas Sean" userId="e711cf6e-483e-4ed0-b040-b7134d7c9ad0" providerId="ADAL" clId="{B6704667-81AF-4174-9BF0-A5E7D8E3457E}" dt="2024-10-07T22:57:36.433" v="3709" actId="26606"/>
          <ac:spMkLst>
            <pc:docMk/>
            <pc:sldMk cId="40894097" sldId="263"/>
            <ac:spMk id="15" creationId="{063BBA22-50EA-4C4D-BE05-F1CE4E63AA56}"/>
          </ac:spMkLst>
        </pc:spChg>
        <pc:graphicFrameChg chg="add mod">
          <ac:chgData name="Matta, Nicholas Sean" userId="e711cf6e-483e-4ed0-b040-b7134d7c9ad0" providerId="ADAL" clId="{B6704667-81AF-4174-9BF0-A5E7D8E3457E}" dt="2024-10-07T23:16:17.540" v="3947" actId="255"/>
          <ac:graphicFrameMkLst>
            <pc:docMk/>
            <pc:sldMk cId="40894097" sldId="263"/>
            <ac:graphicFrameMk id="5" creationId="{0CD46D03-5095-0C6E-6D63-2D7604FB13E7}"/>
          </ac:graphicFrameMkLst>
        </pc:graphicFrameChg>
      </pc:sldChg>
      <pc:sldChg chg="addSp modSp mod setBg">
        <pc:chgData name="Matta, Nicholas Sean" userId="e711cf6e-483e-4ed0-b040-b7134d7c9ad0" providerId="ADAL" clId="{B6704667-81AF-4174-9BF0-A5E7D8E3457E}" dt="2024-10-07T22:58:45.399" v="3714" actId="2711"/>
        <pc:sldMkLst>
          <pc:docMk/>
          <pc:sldMk cId="1111808202" sldId="264"/>
        </pc:sldMkLst>
        <pc:spChg chg="mod">
          <ac:chgData name="Matta, Nicholas Sean" userId="e711cf6e-483e-4ed0-b040-b7134d7c9ad0" providerId="ADAL" clId="{B6704667-81AF-4174-9BF0-A5E7D8E3457E}" dt="2024-10-07T22:58:41.764" v="3713" actId="2711"/>
          <ac:spMkLst>
            <pc:docMk/>
            <pc:sldMk cId="1111808202" sldId="264"/>
            <ac:spMk id="2" creationId="{AF3FAF20-6C4B-5E90-6A0D-E949F5432F48}"/>
          </ac:spMkLst>
        </pc:spChg>
        <pc:spChg chg="mod">
          <ac:chgData name="Matta, Nicholas Sean" userId="e711cf6e-483e-4ed0-b040-b7134d7c9ad0" providerId="ADAL" clId="{B6704667-81AF-4174-9BF0-A5E7D8E3457E}" dt="2024-10-07T22:58:45.399" v="3714" actId="2711"/>
          <ac:spMkLst>
            <pc:docMk/>
            <pc:sldMk cId="1111808202" sldId="264"/>
            <ac:spMk id="3" creationId="{324ED679-DDC4-3180-FEA1-3F1AE1636C61}"/>
          </ac:spMkLst>
        </pc:spChg>
        <pc:spChg chg="add">
          <ac:chgData name="Matta, Nicholas Sean" userId="e711cf6e-483e-4ed0-b040-b7134d7c9ad0" providerId="ADAL" clId="{B6704667-81AF-4174-9BF0-A5E7D8E3457E}" dt="2024-10-07T22:58:00.062" v="3710" actId="26606"/>
          <ac:spMkLst>
            <pc:docMk/>
            <pc:sldMk cId="1111808202" sldId="264"/>
            <ac:spMk id="8" creationId="{B6CDA21F-E7AF-4C75-8395-33F58D5B0E45}"/>
          </ac:spMkLst>
        </pc:spChg>
        <pc:spChg chg="add">
          <ac:chgData name="Matta, Nicholas Sean" userId="e711cf6e-483e-4ed0-b040-b7134d7c9ad0" providerId="ADAL" clId="{B6704667-81AF-4174-9BF0-A5E7D8E3457E}" dt="2024-10-07T22:58:00.062" v="3710" actId="26606"/>
          <ac:spMkLst>
            <pc:docMk/>
            <pc:sldMk cId="1111808202" sldId="264"/>
            <ac:spMk id="15" creationId="{D5B0017B-2ECA-49AF-B397-DC140825DF8D}"/>
          </ac:spMkLst>
        </pc:spChg>
        <pc:grpChg chg="add">
          <ac:chgData name="Matta, Nicholas Sean" userId="e711cf6e-483e-4ed0-b040-b7134d7c9ad0" providerId="ADAL" clId="{B6704667-81AF-4174-9BF0-A5E7D8E3457E}" dt="2024-10-07T22:58:00.062" v="3710" actId="26606"/>
          <ac:grpSpMkLst>
            <pc:docMk/>
            <pc:sldMk cId="1111808202" sldId="264"/>
            <ac:grpSpMk id="10" creationId="{AE1C45F0-260A-458C-96ED-C1F6D2151219}"/>
          </ac:grpSpMkLst>
        </pc:grpChg>
        <pc:cxnChg chg="add">
          <ac:chgData name="Matta, Nicholas Sean" userId="e711cf6e-483e-4ed0-b040-b7134d7c9ad0" providerId="ADAL" clId="{B6704667-81AF-4174-9BF0-A5E7D8E3457E}" dt="2024-10-07T22:58:00.062" v="3710" actId="26606"/>
          <ac:cxnSpMkLst>
            <pc:docMk/>
            <pc:sldMk cId="1111808202" sldId="264"/>
            <ac:cxnSpMk id="17" creationId="{6CF1BAF6-AD41-4082-B212-8A1F9A2E8779}"/>
          </ac:cxnSpMkLst>
        </pc:cxnChg>
      </pc:sldChg>
      <pc:sldChg chg="addSp delSp modSp mod setBg">
        <pc:chgData name="Matta, Nicholas Sean" userId="e711cf6e-483e-4ed0-b040-b7134d7c9ad0" providerId="ADAL" clId="{B6704667-81AF-4174-9BF0-A5E7D8E3457E}" dt="2024-10-07T23:02:43.681" v="3770" actId="255"/>
        <pc:sldMkLst>
          <pc:docMk/>
          <pc:sldMk cId="3262188917" sldId="265"/>
        </pc:sldMkLst>
        <pc:spChg chg="mod">
          <ac:chgData name="Matta, Nicholas Sean" userId="e711cf6e-483e-4ed0-b040-b7134d7c9ad0" providerId="ADAL" clId="{B6704667-81AF-4174-9BF0-A5E7D8E3457E}" dt="2024-10-07T23:02:43.681" v="3770" actId="255"/>
          <ac:spMkLst>
            <pc:docMk/>
            <pc:sldMk cId="3262188917" sldId="265"/>
            <ac:spMk id="2" creationId="{9AD6753C-5E38-9FA2-F98A-4CEDCDE98D8B}"/>
          </ac:spMkLst>
        </pc:spChg>
        <pc:spChg chg="mod">
          <ac:chgData name="Matta, Nicholas Sean" userId="e711cf6e-483e-4ed0-b040-b7134d7c9ad0" providerId="ADAL" clId="{B6704667-81AF-4174-9BF0-A5E7D8E3457E}" dt="2024-10-07T22:59:48.280" v="3745" actId="2711"/>
          <ac:spMkLst>
            <pc:docMk/>
            <pc:sldMk cId="3262188917" sldId="265"/>
            <ac:spMk id="3" creationId="{0BFCEDE3-7EB3-21BC-4933-346FA1C9E8BE}"/>
          </ac:spMkLst>
        </pc:spChg>
        <pc:spChg chg="add del">
          <ac:chgData name="Matta, Nicholas Sean" userId="e711cf6e-483e-4ed0-b040-b7134d7c9ad0" providerId="ADAL" clId="{B6704667-81AF-4174-9BF0-A5E7D8E3457E}" dt="2024-10-07T22:59:35.562" v="3742" actId="26606"/>
          <ac:spMkLst>
            <pc:docMk/>
            <pc:sldMk cId="3262188917" sldId="265"/>
            <ac:spMk id="8" creationId="{DBF61EA3-B236-439E-9C0B-340980D56BEE}"/>
          </ac:spMkLst>
        </pc:spChg>
        <pc:spChg chg="add del">
          <ac:chgData name="Matta, Nicholas Sean" userId="e711cf6e-483e-4ed0-b040-b7134d7c9ad0" providerId="ADAL" clId="{B6704667-81AF-4174-9BF0-A5E7D8E3457E}" dt="2024-10-07T22:59:35.562" v="3742" actId="26606"/>
          <ac:spMkLst>
            <pc:docMk/>
            <pc:sldMk cId="3262188917" sldId="265"/>
            <ac:spMk id="14" creationId="{E659831F-0D9A-4C63-9EBB-8435B85A440F}"/>
          </ac:spMkLst>
        </pc:spChg>
        <pc:spChg chg="add">
          <ac:chgData name="Matta, Nicholas Sean" userId="e711cf6e-483e-4ed0-b040-b7134d7c9ad0" providerId="ADAL" clId="{B6704667-81AF-4174-9BF0-A5E7D8E3457E}" dt="2024-10-07T22:59:35.572" v="3743" actId="26606"/>
          <ac:spMkLst>
            <pc:docMk/>
            <pc:sldMk cId="3262188917" sldId="265"/>
            <ac:spMk id="15" creationId="{D5B0017B-2ECA-49AF-B397-DC140825DF8D}"/>
          </ac:spMkLst>
        </pc:spChg>
        <pc:spChg chg="add">
          <ac:chgData name="Matta, Nicholas Sean" userId="e711cf6e-483e-4ed0-b040-b7134d7c9ad0" providerId="ADAL" clId="{B6704667-81AF-4174-9BF0-A5E7D8E3457E}" dt="2024-10-07T22:59:35.572" v="3743" actId="26606"/>
          <ac:spMkLst>
            <pc:docMk/>
            <pc:sldMk cId="3262188917" sldId="265"/>
            <ac:spMk id="16" creationId="{B6CDA21F-E7AF-4C75-8395-33F58D5B0E45}"/>
          </ac:spMkLst>
        </pc:spChg>
        <pc:grpChg chg="add del">
          <ac:chgData name="Matta, Nicholas Sean" userId="e711cf6e-483e-4ed0-b040-b7134d7c9ad0" providerId="ADAL" clId="{B6704667-81AF-4174-9BF0-A5E7D8E3457E}" dt="2024-10-07T22:59:35.562" v="3742" actId="26606"/>
          <ac:grpSpMkLst>
            <pc:docMk/>
            <pc:sldMk cId="3262188917" sldId="265"/>
            <ac:grpSpMk id="10" creationId="{28FAF094-D087-493F-8DF9-A486C2D6BBAA}"/>
          </ac:grpSpMkLst>
        </pc:grpChg>
        <pc:grpChg chg="add">
          <ac:chgData name="Matta, Nicholas Sean" userId="e711cf6e-483e-4ed0-b040-b7134d7c9ad0" providerId="ADAL" clId="{B6704667-81AF-4174-9BF0-A5E7D8E3457E}" dt="2024-10-07T22:59:35.572" v="3743" actId="26606"/>
          <ac:grpSpMkLst>
            <pc:docMk/>
            <pc:sldMk cId="3262188917" sldId="265"/>
            <ac:grpSpMk id="18" creationId="{AE1C45F0-260A-458C-96ED-C1F6D2151219}"/>
          </ac:grpSpMkLst>
        </pc:grpChg>
        <pc:cxnChg chg="add">
          <ac:chgData name="Matta, Nicholas Sean" userId="e711cf6e-483e-4ed0-b040-b7134d7c9ad0" providerId="ADAL" clId="{B6704667-81AF-4174-9BF0-A5E7D8E3457E}" dt="2024-10-07T22:59:35.572" v="3743" actId="26606"/>
          <ac:cxnSpMkLst>
            <pc:docMk/>
            <pc:sldMk cId="3262188917" sldId="265"/>
            <ac:cxnSpMk id="17" creationId="{6CF1BAF6-AD41-4082-B212-8A1F9A2E8779}"/>
          </ac:cxnSpMkLst>
        </pc:cxnChg>
      </pc:sldChg>
      <pc:sldChg chg="addSp modSp mod setBg">
        <pc:chgData name="Matta, Nicholas Sean" userId="e711cf6e-483e-4ed0-b040-b7134d7c9ad0" providerId="ADAL" clId="{B6704667-81AF-4174-9BF0-A5E7D8E3457E}" dt="2024-10-07T23:01:42.495" v="3760" actId="2711"/>
        <pc:sldMkLst>
          <pc:docMk/>
          <pc:sldMk cId="2410849217" sldId="266"/>
        </pc:sldMkLst>
        <pc:spChg chg="mod">
          <ac:chgData name="Matta, Nicholas Sean" userId="e711cf6e-483e-4ed0-b040-b7134d7c9ad0" providerId="ADAL" clId="{B6704667-81AF-4174-9BF0-A5E7D8E3457E}" dt="2024-10-07T23:01:42.495" v="3760" actId="2711"/>
          <ac:spMkLst>
            <pc:docMk/>
            <pc:sldMk cId="2410849217" sldId="266"/>
            <ac:spMk id="2" creationId="{D4CECECF-B0B1-E914-9831-AE7FFDC2CB89}"/>
          </ac:spMkLst>
        </pc:spChg>
        <pc:spChg chg="mod">
          <ac:chgData name="Matta, Nicholas Sean" userId="e711cf6e-483e-4ed0-b040-b7134d7c9ad0" providerId="ADAL" clId="{B6704667-81AF-4174-9BF0-A5E7D8E3457E}" dt="2024-10-07T23:01:39.056" v="3759" actId="2711"/>
          <ac:spMkLst>
            <pc:docMk/>
            <pc:sldMk cId="2410849217" sldId="266"/>
            <ac:spMk id="3" creationId="{5DACD4AF-7584-C2B4-D22B-AA34CAB3D4CD}"/>
          </ac:spMkLst>
        </pc:spChg>
        <pc:spChg chg="add">
          <ac:chgData name="Matta, Nicholas Sean" userId="e711cf6e-483e-4ed0-b040-b7134d7c9ad0" providerId="ADAL" clId="{B6704667-81AF-4174-9BF0-A5E7D8E3457E}" dt="2024-10-07T23:00:37.549" v="3753" actId="26606"/>
          <ac:spMkLst>
            <pc:docMk/>
            <pc:sldMk cId="2410849217" sldId="266"/>
            <ac:spMk id="9" creationId="{9F7D5CDA-D291-4307-BF55-1381FED29634}"/>
          </ac:spMkLst>
        </pc:spChg>
        <pc:spChg chg="add">
          <ac:chgData name="Matta, Nicholas Sean" userId="e711cf6e-483e-4ed0-b040-b7134d7c9ad0" providerId="ADAL" clId="{B6704667-81AF-4174-9BF0-A5E7D8E3457E}" dt="2024-10-07T23:00:37.549" v="3753" actId="26606"/>
          <ac:spMkLst>
            <pc:docMk/>
            <pc:sldMk cId="2410849217" sldId="266"/>
            <ac:spMk id="11" creationId="{59B296B9-C5A5-4E4F-9B60-C907B5F1466C}"/>
          </ac:spMkLst>
        </pc:spChg>
        <pc:spChg chg="add">
          <ac:chgData name="Matta, Nicholas Sean" userId="e711cf6e-483e-4ed0-b040-b7134d7c9ad0" providerId="ADAL" clId="{B6704667-81AF-4174-9BF0-A5E7D8E3457E}" dt="2024-10-07T23:00:37.549" v="3753" actId="26606"/>
          <ac:spMkLst>
            <pc:docMk/>
            <pc:sldMk cId="2410849217" sldId="266"/>
            <ac:spMk id="13" creationId="{D0300FD3-5AF1-6305-15FA-9078072672E2}"/>
          </ac:spMkLst>
        </pc:spChg>
        <pc:picChg chg="add">
          <ac:chgData name="Matta, Nicholas Sean" userId="e711cf6e-483e-4ed0-b040-b7134d7c9ad0" providerId="ADAL" clId="{B6704667-81AF-4174-9BF0-A5E7D8E3457E}" dt="2024-10-07T23:00:37.549" v="3753" actId="26606"/>
          <ac:picMkLst>
            <pc:docMk/>
            <pc:sldMk cId="2410849217" sldId="266"/>
            <ac:picMk id="5" creationId="{D88CEB2D-E02D-EE5C-5C91-3CA15961192A}"/>
          </ac:picMkLst>
        </pc:picChg>
      </pc:sldChg>
      <pc:sldChg chg="addSp modSp mod setBg">
        <pc:chgData name="Matta, Nicholas Sean" userId="e711cf6e-483e-4ed0-b040-b7134d7c9ad0" providerId="ADAL" clId="{B6704667-81AF-4174-9BF0-A5E7D8E3457E}" dt="2024-10-07T23:01:57.812" v="3765" actId="20577"/>
        <pc:sldMkLst>
          <pc:docMk/>
          <pc:sldMk cId="2221482965" sldId="267"/>
        </pc:sldMkLst>
        <pc:spChg chg="mod">
          <ac:chgData name="Matta, Nicholas Sean" userId="e711cf6e-483e-4ed0-b040-b7134d7c9ad0" providerId="ADAL" clId="{B6704667-81AF-4174-9BF0-A5E7D8E3457E}" dt="2024-10-07T23:01:45.982" v="3761" actId="2711"/>
          <ac:spMkLst>
            <pc:docMk/>
            <pc:sldMk cId="2221482965" sldId="267"/>
            <ac:spMk id="2" creationId="{1938C23C-C1A9-5CE0-8A3F-C10FA7464245}"/>
          </ac:spMkLst>
        </pc:spChg>
        <pc:spChg chg="mod">
          <ac:chgData name="Matta, Nicholas Sean" userId="e711cf6e-483e-4ed0-b040-b7134d7c9ad0" providerId="ADAL" clId="{B6704667-81AF-4174-9BF0-A5E7D8E3457E}" dt="2024-10-07T23:01:57.812" v="3765" actId="20577"/>
          <ac:spMkLst>
            <pc:docMk/>
            <pc:sldMk cId="2221482965" sldId="267"/>
            <ac:spMk id="3" creationId="{25886253-AE27-0423-1D4E-5968C6830D64}"/>
          </ac:spMkLst>
        </pc:spChg>
        <pc:spChg chg="add">
          <ac:chgData name="Matta, Nicholas Sean" userId="e711cf6e-483e-4ed0-b040-b7134d7c9ad0" providerId="ADAL" clId="{B6704667-81AF-4174-9BF0-A5E7D8E3457E}" dt="2024-10-07T23:00:41.135" v="3754" actId="26606"/>
          <ac:spMkLst>
            <pc:docMk/>
            <pc:sldMk cId="2221482965" sldId="267"/>
            <ac:spMk id="9" creationId="{9F7D5CDA-D291-4307-BF55-1381FED29634}"/>
          </ac:spMkLst>
        </pc:spChg>
        <pc:picChg chg="add">
          <ac:chgData name="Matta, Nicholas Sean" userId="e711cf6e-483e-4ed0-b040-b7134d7c9ad0" providerId="ADAL" clId="{B6704667-81AF-4174-9BF0-A5E7D8E3457E}" dt="2024-10-07T23:00:41.135" v="3754" actId="26606"/>
          <ac:picMkLst>
            <pc:docMk/>
            <pc:sldMk cId="2221482965" sldId="267"/>
            <ac:picMk id="5" creationId="{9730DABD-BCAA-C836-7B57-162136C595FD}"/>
          </ac:picMkLst>
        </pc:picChg>
      </pc:sldChg>
      <pc:sldChg chg="addSp modSp mod setBg">
        <pc:chgData name="Matta, Nicholas Sean" userId="e711cf6e-483e-4ed0-b040-b7134d7c9ad0" providerId="ADAL" clId="{B6704667-81AF-4174-9BF0-A5E7D8E3457E}" dt="2024-10-07T23:01:34.301" v="3758" actId="2711"/>
        <pc:sldMkLst>
          <pc:docMk/>
          <pc:sldMk cId="3196440298" sldId="268"/>
        </pc:sldMkLst>
        <pc:spChg chg="mod">
          <ac:chgData name="Matta, Nicholas Sean" userId="e711cf6e-483e-4ed0-b040-b7134d7c9ad0" providerId="ADAL" clId="{B6704667-81AF-4174-9BF0-A5E7D8E3457E}" dt="2024-10-07T23:01:31.190" v="3757" actId="2711"/>
          <ac:spMkLst>
            <pc:docMk/>
            <pc:sldMk cId="3196440298" sldId="268"/>
            <ac:spMk id="2" creationId="{BF7AAD27-6C8B-2251-A179-DB1A6DBA699B}"/>
          </ac:spMkLst>
        </pc:spChg>
        <pc:spChg chg="mod">
          <ac:chgData name="Matta, Nicholas Sean" userId="e711cf6e-483e-4ed0-b040-b7134d7c9ad0" providerId="ADAL" clId="{B6704667-81AF-4174-9BF0-A5E7D8E3457E}" dt="2024-10-07T23:01:34.301" v="3758" actId="2711"/>
          <ac:spMkLst>
            <pc:docMk/>
            <pc:sldMk cId="3196440298" sldId="268"/>
            <ac:spMk id="3" creationId="{92DA4F25-4BEA-DFE7-40E8-93FE47BE0922}"/>
          </ac:spMkLst>
        </pc:spChg>
        <pc:spChg chg="add">
          <ac:chgData name="Matta, Nicholas Sean" userId="e711cf6e-483e-4ed0-b040-b7134d7c9ad0" providerId="ADAL" clId="{B6704667-81AF-4174-9BF0-A5E7D8E3457E}" dt="2024-10-07T23:01:23.176" v="3756" actId="26606"/>
          <ac:spMkLst>
            <pc:docMk/>
            <pc:sldMk cId="3196440298" sldId="268"/>
            <ac:spMk id="8" creationId="{B6CDA21F-E7AF-4C75-8395-33F58D5B0E45}"/>
          </ac:spMkLst>
        </pc:spChg>
        <pc:spChg chg="add">
          <ac:chgData name="Matta, Nicholas Sean" userId="e711cf6e-483e-4ed0-b040-b7134d7c9ad0" providerId="ADAL" clId="{B6704667-81AF-4174-9BF0-A5E7D8E3457E}" dt="2024-10-07T23:01:23.176" v="3756" actId="26606"/>
          <ac:spMkLst>
            <pc:docMk/>
            <pc:sldMk cId="3196440298" sldId="268"/>
            <ac:spMk id="15" creationId="{D5B0017B-2ECA-49AF-B397-DC140825DF8D}"/>
          </ac:spMkLst>
        </pc:spChg>
        <pc:grpChg chg="add">
          <ac:chgData name="Matta, Nicholas Sean" userId="e711cf6e-483e-4ed0-b040-b7134d7c9ad0" providerId="ADAL" clId="{B6704667-81AF-4174-9BF0-A5E7D8E3457E}" dt="2024-10-07T23:01:23.176" v="3756" actId="26606"/>
          <ac:grpSpMkLst>
            <pc:docMk/>
            <pc:sldMk cId="3196440298" sldId="268"/>
            <ac:grpSpMk id="10" creationId="{AE1C45F0-260A-458C-96ED-C1F6D2151219}"/>
          </ac:grpSpMkLst>
        </pc:grpChg>
        <pc:cxnChg chg="add">
          <ac:chgData name="Matta, Nicholas Sean" userId="e711cf6e-483e-4ed0-b040-b7134d7c9ad0" providerId="ADAL" clId="{B6704667-81AF-4174-9BF0-A5E7D8E3457E}" dt="2024-10-07T23:01:23.176" v="3756" actId="26606"/>
          <ac:cxnSpMkLst>
            <pc:docMk/>
            <pc:sldMk cId="3196440298" sldId="268"/>
            <ac:cxnSpMk id="17" creationId="{6CF1BAF6-AD41-4082-B212-8A1F9A2E8779}"/>
          </ac:cxnSpMkLst>
        </pc:cxnChg>
      </pc:sldChg>
      <pc:sldChg chg="addSp modSp mod setBg">
        <pc:chgData name="Matta, Nicholas Sean" userId="e711cf6e-483e-4ed0-b040-b7134d7c9ad0" providerId="ADAL" clId="{B6704667-81AF-4174-9BF0-A5E7D8E3457E}" dt="2024-10-07T23:04:15.029" v="3791" actId="255"/>
        <pc:sldMkLst>
          <pc:docMk/>
          <pc:sldMk cId="1576159157" sldId="269"/>
        </pc:sldMkLst>
        <pc:spChg chg="mod">
          <ac:chgData name="Matta, Nicholas Sean" userId="e711cf6e-483e-4ed0-b040-b7134d7c9ad0" providerId="ADAL" clId="{B6704667-81AF-4174-9BF0-A5E7D8E3457E}" dt="2024-10-07T23:04:15.029" v="3791" actId="255"/>
          <ac:spMkLst>
            <pc:docMk/>
            <pc:sldMk cId="1576159157" sldId="269"/>
            <ac:spMk id="2" creationId="{B33EE133-F700-E6CB-F842-0E15D7A428BD}"/>
          </ac:spMkLst>
        </pc:spChg>
        <pc:spChg chg="mod">
          <ac:chgData name="Matta, Nicholas Sean" userId="e711cf6e-483e-4ed0-b040-b7134d7c9ad0" providerId="ADAL" clId="{B6704667-81AF-4174-9BF0-A5E7D8E3457E}" dt="2024-10-07T23:03:22.395" v="3776" actId="2711"/>
          <ac:spMkLst>
            <pc:docMk/>
            <pc:sldMk cId="1576159157" sldId="269"/>
            <ac:spMk id="3" creationId="{B0A4E296-8BAA-DAC0-A82B-E0C137CA5E7F}"/>
          </ac:spMkLst>
        </pc:spChg>
        <pc:spChg chg="add">
          <ac:chgData name="Matta, Nicholas Sean" userId="e711cf6e-483e-4ed0-b040-b7134d7c9ad0" providerId="ADAL" clId="{B6704667-81AF-4174-9BF0-A5E7D8E3457E}" dt="2024-10-07T23:03:14.389" v="3774" actId="26606"/>
          <ac:spMkLst>
            <pc:docMk/>
            <pc:sldMk cId="1576159157" sldId="269"/>
            <ac:spMk id="8" creationId="{8D1AA55E-40D5-461B-A5A8-4AE8AAB71B08}"/>
          </ac:spMkLst>
        </pc:spChg>
        <pc:grpChg chg="add">
          <ac:chgData name="Matta, Nicholas Sean" userId="e711cf6e-483e-4ed0-b040-b7134d7c9ad0" providerId="ADAL" clId="{B6704667-81AF-4174-9BF0-A5E7D8E3457E}" dt="2024-10-07T23:03:14.389" v="3774" actId="26606"/>
          <ac:grpSpMkLst>
            <pc:docMk/>
            <pc:sldMk cId="1576159157" sldId="269"/>
            <ac:grpSpMk id="12" creationId="{78350D8D-73D6-4132-89B5-DD52F3962A76}"/>
          </ac:grpSpMkLst>
        </pc:grpChg>
        <pc:cxnChg chg="add">
          <ac:chgData name="Matta, Nicholas Sean" userId="e711cf6e-483e-4ed0-b040-b7134d7c9ad0" providerId="ADAL" clId="{B6704667-81AF-4174-9BF0-A5E7D8E3457E}" dt="2024-10-07T23:03:14.389" v="3774" actId="26606"/>
          <ac:cxnSpMkLst>
            <pc:docMk/>
            <pc:sldMk cId="1576159157" sldId="269"/>
            <ac:cxnSpMk id="10" creationId="{7EB498BD-8089-4626-91EA-4978EBEF535E}"/>
          </ac:cxnSpMkLst>
        </pc:cxnChg>
      </pc:sldChg>
      <pc:sldChg chg="addSp delSp modSp mod setBg">
        <pc:chgData name="Matta, Nicholas Sean" userId="e711cf6e-483e-4ed0-b040-b7134d7c9ad0" providerId="ADAL" clId="{B6704667-81AF-4174-9BF0-A5E7D8E3457E}" dt="2024-10-07T23:03:58.764" v="3789" actId="26606"/>
        <pc:sldMkLst>
          <pc:docMk/>
          <pc:sldMk cId="3402172238" sldId="270"/>
        </pc:sldMkLst>
        <pc:spChg chg="mod">
          <ac:chgData name="Matta, Nicholas Sean" userId="e711cf6e-483e-4ed0-b040-b7134d7c9ad0" providerId="ADAL" clId="{B6704667-81AF-4174-9BF0-A5E7D8E3457E}" dt="2024-10-07T23:03:58.717" v="3788" actId="26606"/>
          <ac:spMkLst>
            <pc:docMk/>
            <pc:sldMk cId="3402172238" sldId="270"/>
            <ac:spMk id="2" creationId="{C4EE4318-712D-52BE-32ED-08E619D4D47A}"/>
          </ac:spMkLst>
        </pc:spChg>
        <pc:spChg chg="add del mod">
          <ac:chgData name="Matta, Nicholas Sean" userId="e711cf6e-483e-4ed0-b040-b7134d7c9ad0" providerId="ADAL" clId="{B6704667-81AF-4174-9BF0-A5E7D8E3457E}" dt="2024-10-07T23:03:58.764" v="3789" actId="26606"/>
          <ac:spMkLst>
            <pc:docMk/>
            <pc:sldMk cId="3402172238" sldId="270"/>
            <ac:spMk id="3" creationId="{0203AC03-DA1A-D3F9-6C96-C19913C9454F}"/>
          </ac:spMkLst>
        </pc:spChg>
        <pc:spChg chg="add del">
          <ac:chgData name="Matta, Nicholas Sean" userId="e711cf6e-483e-4ed0-b040-b7134d7c9ad0" providerId="ADAL" clId="{B6704667-81AF-4174-9BF0-A5E7D8E3457E}" dt="2024-10-07T23:03:40.187" v="3780" actId="26606"/>
          <ac:spMkLst>
            <pc:docMk/>
            <pc:sldMk cId="3402172238" sldId="270"/>
            <ac:spMk id="7" creationId="{0203AC03-DA1A-D3F9-6C96-C19913C9454F}"/>
          </ac:spMkLst>
        </pc:spChg>
        <pc:spChg chg="add del">
          <ac:chgData name="Matta, Nicholas Sean" userId="e711cf6e-483e-4ed0-b040-b7134d7c9ad0" providerId="ADAL" clId="{B6704667-81AF-4174-9BF0-A5E7D8E3457E}" dt="2024-10-07T23:03:40.187" v="3780" actId="26606"/>
          <ac:spMkLst>
            <pc:docMk/>
            <pc:sldMk cId="3402172238" sldId="270"/>
            <ac:spMk id="8" creationId="{100EDD19-6802-4EC3-95CE-CFFAB042CFD6}"/>
          </ac:spMkLst>
        </pc:spChg>
        <pc:spChg chg="add del">
          <ac:chgData name="Matta, Nicholas Sean" userId="e711cf6e-483e-4ed0-b040-b7134d7c9ad0" providerId="ADAL" clId="{B6704667-81AF-4174-9BF0-A5E7D8E3457E}" dt="2024-10-07T23:03:40.187" v="3780" actId="26606"/>
          <ac:spMkLst>
            <pc:docMk/>
            <pc:sldMk cId="3402172238" sldId="270"/>
            <ac:spMk id="10" creationId="{DB17E863-922E-4C26-BD64-E8FD41D28661}"/>
          </ac:spMkLst>
        </pc:spChg>
        <pc:spChg chg="add del">
          <ac:chgData name="Matta, Nicholas Sean" userId="e711cf6e-483e-4ed0-b040-b7134d7c9ad0" providerId="ADAL" clId="{B6704667-81AF-4174-9BF0-A5E7D8E3457E}" dt="2024-10-07T23:03:40.730" v="3783" actId="26606"/>
          <ac:spMkLst>
            <pc:docMk/>
            <pc:sldMk cId="3402172238" sldId="270"/>
            <ac:spMk id="14" creationId="{B6CDA21F-E7AF-4C75-8395-33F58D5B0E45}"/>
          </ac:spMkLst>
        </pc:spChg>
        <pc:spChg chg="add del">
          <ac:chgData name="Matta, Nicholas Sean" userId="e711cf6e-483e-4ed0-b040-b7134d7c9ad0" providerId="ADAL" clId="{B6704667-81AF-4174-9BF0-A5E7D8E3457E}" dt="2024-10-07T23:03:40.730" v="3783" actId="26606"/>
          <ac:spMkLst>
            <pc:docMk/>
            <pc:sldMk cId="3402172238" sldId="270"/>
            <ac:spMk id="15" creationId="{D5B0017B-2ECA-49AF-B397-DC140825DF8D}"/>
          </ac:spMkLst>
        </pc:spChg>
        <pc:spChg chg="add del mod">
          <ac:chgData name="Matta, Nicholas Sean" userId="e711cf6e-483e-4ed0-b040-b7134d7c9ad0" providerId="ADAL" clId="{B6704667-81AF-4174-9BF0-A5E7D8E3457E}" dt="2024-10-07T23:03:40.730" v="3783" actId="26606"/>
          <ac:spMkLst>
            <pc:docMk/>
            <pc:sldMk cId="3402172238" sldId="270"/>
            <ac:spMk id="18" creationId="{0203AC03-DA1A-D3F9-6C96-C19913C9454F}"/>
          </ac:spMkLst>
        </pc:spChg>
        <pc:spChg chg="add del">
          <ac:chgData name="Matta, Nicholas Sean" userId="e711cf6e-483e-4ed0-b040-b7134d7c9ad0" providerId="ADAL" clId="{B6704667-81AF-4174-9BF0-A5E7D8E3457E}" dt="2024-10-07T23:03:49.060" v="3785" actId="26606"/>
          <ac:spMkLst>
            <pc:docMk/>
            <pc:sldMk cId="3402172238" sldId="270"/>
            <ac:spMk id="20" creationId="{B50AB553-2A96-4A92-96F2-93548E096954}"/>
          </ac:spMkLst>
        </pc:spChg>
        <pc:spChg chg="add del">
          <ac:chgData name="Matta, Nicholas Sean" userId="e711cf6e-483e-4ed0-b040-b7134d7c9ad0" providerId="ADAL" clId="{B6704667-81AF-4174-9BF0-A5E7D8E3457E}" dt="2024-10-07T23:03:58.717" v="3788" actId="26606"/>
          <ac:spMkLst>
            <pc:docMk/>
            <pc:sldMk cId="3402172238" sldId="270"/>
            <ac:spMk id="23" creationId="{DBF61EA3-B236-439E-9C0B-340980D56BEE}"/>
          </ac:spMkLst>
        </pc:spChg>
        <pc:spChg chg="add del">
          <ac:chgData name="Matta, Nicholas Sean" userId="e711cf6e-483e-4ed0-b040-b7134d7c9ad0" providerId="ADAL" clId="{B6704667-81AF-4174-9BF0-A5E7D8E3457E}" dt="2024-10-07T23:03:58.717" v="3788" actId="26606"/>
          <ac:spMkLst>
            <pc:docMk/>
            <pc:sldMk cId="3402172238" sldId="270"/>
            <ac:spMk id="25" creationId="{E659831F-0D9A-4C63-9EBB-8435B85A440F}"/>
          </ac:spMkLst>
        </pc:spChg>
        <pc:spChg chg="add del mod">
          <ac:chgData name="Matta, Nicholas Sean" userId="e711cf6e-483e-4ed0-b040-b7134d7c9ad0" providerId="ADAL" clId="{B6704667-81AF-4174-9BF0-A5E7D8E3457E}" dt="2024-10-07T23:03:58.717" v="3788" actId="26606"/>
          <ac:spMkLst>
            <pc:docMk/>
            <pc:sldMk cId="3402172238" sldId="270"/>
            <ac:spMk id="26" creationId="{0203AC03-DA1A-D3F9-6C96-C19913C9454F}"/>
          </ac:spMkLst>
        </pc:spChg>
        <pc:grpChg chg="add del">
          <ac:chgData name="Matta, Nicholas Sean" userId="e711cf6e-483e-4ed0-b040-b7134d7c9ad0" providerId="ADAL" clId="{B6704667-81AF-4174-9BF0-A5E7D8E3457E}" dt="2024-10-07T23:03:40.730" v="3783" actId="26606"/>
          <ac:grpSpMkLst>
            <pc:docMk/>
            <pc:sldMk cId="3402172238" sldId="270"/>
            <ac:grpSpMk id="16" creationId="{AE1C45F0-260A-458C-96ED-C1F6D2151219}"/>
          </ac:grpSpMkLst>
        </pc:grpChg>
        <pc:grpChg chg="add del">
          <ac:chgData name="Matta, Nicholas Sean" userId="e711cf6e-483e-4ed0-b040-b7134d7c9ad0" providerId="ADAL" clId="{B6704667-81AF-4174-9BF0-A5E7D8E3457E}" dt="2024-10-07T23:03:58.717" v="3788" actId="26606"/>
          <ac:grpSpMkLst>
            <pc:docMk/>
            <pc:sldMk cId="3402172238" sldId="270"/>
            <ac:grpSpMk id="24" creationId="{28FAF094-D087-493F-8DF9-A486C2D6BBAA}"/>
          </ac:grpSpMkLst>
        </pc:grpChg>
        <pc:graphicFrameChg chg="add del">
          <ac:chgData name="Matta, Nicholas Sean" userId="e711cf6e-483e-4ed0-b040-b7134d7c9ad0" providerId="ADAL" clId="{B6704667-81AF-4174-9BF0-A5E7D8E3457E}" dt="2024-10-07T23:03:38.585" v="3778" actId="26606"/>
          <ac:graphicFrameMkLst>
            <pc:docMk/>
            <pc:sldMk cId="3402172238" sldId="270"/>
            <ac:graphicFrameMk id="5" creationId="{E8F095AA-5563-C7CD-CA67-11CC33B893E5}"/>
          </ac:graphicFrameMkLst>
        </pc:graphicFrameChg>
        <pc:graphicFrameChg chg="add del">
          <ac:chgData name="Matta, Nicholas Sean" userId="e711cf6e-483e-4ed0-b040-b7134d7c9ad0" providerId="ADAL" clId="{B6704667-81AF-4174-9BF0-A5E7D8E3457E}" dt="2024-10-07T23:03:49.060" v="3785" actId="26606"/>
          <ac:graphicFrameMkLst>
            <pc:docMk/>
            <pc:sldMk cId="3402172238" sldId="270"/>
            <ac:graphicFrameMk id="21" creationId="{1301978D-0844-8F97-1CB7-601B4CCDFE13}"/>
          </ac:graphicFrameMkLst>
        </pc:graphicFrameChg>
        <pc:graphicFrameChg chg="add">
          <ac:chgData name="Matta, Nicholas Sean" userId="e711cf6e-483e-4ed0-b040-b7134d7c9ad0" providerId="ADAL" clId="{B6704667-81AF-4174-9BF0-A5E7D8E3457E}" dt="2024-10-07T23:03:58.764" v="3789" actId="26606"/>
          <ac:graphicFrameMkLst>
            <pc:docMk/>
            <pc:sldMk cId="3402172238" sldId="270"/>
            <ac:graphicFrameMk id="28" creationId="{E174FF61-9063-75D3-DA02-D74975DA0C93}"/>
          </ac:graphicFrameMkLst>
        </pc:graphicFrameChg>
        <pc:picChg chg="add del">
          <ac:chgData name="Matta, Nicholas Sean" userId="e711cf6e-483e-4ed0-b040-b7134d7c9ad0" providerId="ADAL" clId="{B6704667-81AF-4174-9BF0-A5E7D8E3457E}" dt="2024-10-07T23:03:49.060" v="3785" actId="26606"/>
          <ac:picMkLst>
            <pc:docMk/>
            <pc:sldMk cId="3402172238" sldId="270"/>
            <ac:picMk id="6" creationId="{FA43B8FD-B1C6-5E35-108B-A3F2FBAE280E}"/>
          </ac:picMkLst>
        </pc:picChg>
        <pc:cxnChg chg="add del">
          <ac:chgData name="Matta, Nicholas Sean" userId="e711cf6e-483e-4ed0-b040-b7134d7c9ad0" providerId="ADAL" clId="{B6704667-81AF-4174-9BF0-A5E7D8E3457E}" dt="2024-10-07T23:03:40.730" v="3783" actId="26606"/>
          <ac:cxnSpMkLst>
            <pc:docMk/>
            <pc:sldMk cId="3402172238" sldId="270"/>
            <ac:cxnSpMk id="17" creationId="{6CF1BAF6-AD41-4082-B212-8A1F9A2E8779}"/>
          </ac:cxnSpMkLst>
        </pc:cxnChg>
      </pc:sldChg>
      <pc:sldChg chg="addSp modSp mod setBg">
        <pc:chgData name="Matta, Nicholas Sean" userId="e711cf6e-483e-4ed0-b040-b7134d7c9ad0" providerId="ADAL" clId="{B6704667-81AF-4174-9BF0-A5E7D8E3457E}" dt="2024-10-07T23:04:39.460" v="3794" actId="2711"/>
        <pc:sldMkLst>
          <pc:docMk/>
          <pc:sldMk cId="2858394941" sldId="271"/>
        </pc:sldMkLst>
        <pc:spChg chg="mod">
          <ac:chgData name="Matta, Nicholas Sean" userId="e711cf6e-483e-4ed0-b040-b7134d7c9ad0" providerId="ADAL" clId="{B6704667-81AF-4174-9BF0-A5E7D8E3457E}" dt="2024-10-07T23:04:32.353" v="3793" actId="255"/>
          <ac:spMkLst>
            <pc:docMk/>
            <pc:sldMk cId="2858394941" sldId="271"/>
            <ac:spMk id="2" creationId="{AE6A1479-99A0-8242-C50F-D27068796E73}"/>
          </ac:spMkLst>
        </pc:spChg>
        <pc:spChg chg="mod">
          <ac:chgData name="Matta, Nicholas Sean" userId="e711cf6e-483e-4ed0-b040-b7134d7c9ad0" providerId="ADAL" clId="{B6704667-81AF-4174-9BF0-A5E7D8E3457E}" dt="2024-10-07T23:04:39.460" v="3794" actId="2711"/>
          <ac:spMkLst>
            <pc:docMk/>
            <pc:sldMk cId="2858394941" sldId="271"/>
            <ac:spMk id="3" creationId="{26A7FD60-FD4E-B1A8-F93F-17A55E89694F}"/>
          </ac:spMkLst>
        </pc:spChg>
        <pc:spChg chg="add">
          <ac:chgData name="Matta, Nicholas Sean" userId="e711cf6e-483e-4ed0-b040-b7134d7c9ad0" providerId="ADAL" clId="{B6704667-81AF-4174-9BF0-A5E7D8E3457E}" dt="2024-10-07T23:04:04.427" v="3790" actId="26606"/>
          <ac:spMkLst>
            <pc:docMk/>
            <pc:sldMk cId="2858394941" sldId="271"/>
            <ac:spMk id="8" creationId="{4DA718D0-4865-4629-8134-44F68D41D574}"/>
          </ac:spMkLst>
        </pc:spChg>
        <pc:spChg chg="add">
          <ac:chgData name="Matta, Nicholas Sean" userId="e711cf6e-483e-4ed0-b040-b7134d7c9ad0" providerId="ADAL" clId="{B6704667-81AF-4174-9BF0-A5E7D8E3457E}" dt="2024-10-07T23:04:04.427" v="3790" actId="26606"/>
          <ac:spMkLst>
            <pc:docMk/>
            <pc:sldMk cId="2858394941" sldId="271"/>
            <ac:spMk id="14" creationId="{CBC4F608-B4B8-48C3-9572-C0F061B1CD99}"/>
          </ac:spMkLst>
        </pc:spChg>
        <pc:grpChg chg="add">
          <ac:chgData name="Matta, Nicholas Sean" userId="e711cf6e-483e-4ed0-b040-b7134d7c9ad0" providerId="ADAL" clId="{B6704667-81AF-4174-9BF0-A5E7D8E3457E}" dt="2024-10-07T23:04:04.427" v="3790" actId="26606"/>
          <ac:grpSpMkLst>
            <pc:docMk/>
            <pc:sldMk cId="2858394941" sldId="271"/>
            <ac:grpSpMk id="10" creationId="{65167ED7-6315-43AB-B1B6-C326D5FD8F84}"/>
          </ac:grpSpMkLst>
        </pc:grpChg>
      </pc:sldChg>
      <pc:sldChg chg="modSp del mod">
        <pc:chgData name="Matta, Nicholas Sean" userId="e711cf6e-483e-4ed0-b040-b7134d7c9ad0" providerId="ADAL" clId="{B6704667-81AF-4174-9BF0-A5E7D8E3457E}" dt="2024-10-07T20:48:34.788" v="798" actId="47"/>
        <pc:sldMkLst>
          <pc:docMk/>
          <pc:sldMk cId="4033343714" sldId="272"/>
        </pc:sldMkLst>
        <pc:spChg chg="mod">
          <ac:chgData name="Matta, Nicholas Sean" userId="e711cf6e-483e-4ed0-b040-b7134d7c9ad0" providerId="ADAL" clId="{B6704667-81AF-4174-9BF0-A5E7D8E3457E}" dt="2024-10-07T20:48:23.947" v="796" actId="113"/>
          <ac:spMkLst>
            <pc:docMk/>
            <pc:sldMk cId="4033343714" sldId="272"/>
            <ac:spMk id="3" creationId="{947A5BBB-6069-5BFB-0380-CED9E8E9C516}"/>
          </ac:spMkLst>
        </pc:spChg>
      </pc:sldChg>
      <pc:sldChg chg="addSp modSp mod setBg">
        <pc:chgData name="Matta, Nicholas Sean" userId="e711cf6e-483e-4ed0-b040-b7134d7c9ad0" providerId="ADAL" clId="{B6704667-81AF-4174-9BF0-A5E7D8E3457E}" dt="2024-10-07T23:15:38.562" v="3940" actId="1076"/>
        <pc:sldMkLst>
          <pc:docMk/>
          <pc:sldMk cId="2396877833" sldId="273"/>
        </pc:sldMkLst>
        <pc:spChg chg="mod">
          <ac:chgData name="Matta, Nicholas Sean" userId="e711cf6e-483e-4ed0-b040-b7134d7c9ad0" providerId="ADAL" clId="{B6704667-81AF-4174-9BF0-A5E7D8E3457E}" dt="2024-10-07T23:05:28.891" v="3803" actId="2711"/>
          <ac:spMkLst>
            <pc:docMk/>
            <pc:sldMk cId="2396877833" sldId="273"/>
            <ac:spMk id="2" creationId="{6B2AA603-8737-32FD-B9BF-DC66A34829C1}"/>
          </ac:spMkLst>
        </pc:spChg>
        <pc:spChg chg="mod">
          <ac:chgData name="Matta, Nicholas Sean" userId="e711cf6e-483e-4ed0-b040-b7134d7c9ad0" providerId="ADAL" clId="{B6704667-81AF-4174-9BF0-A5E7D8E3457E}" dt="2024-10-07T23:15:38.562" v="3940" actId="1076"/>
          <ac:spMkLst>
            <pc:docMk/>
            <pc:sldMk cId="2396877833" sldId="273"/>
            <ac:spMk id="3" creationId="{1C82A5B8-65FE-A83C-B7EA-B4181076174D}"/>
          </ac:spMkLst>
        </pc:spChg>
        <pc:spChg chg="add">
          <ac:chgData name="Matta, Nicholas Sean" userId="e711cf6e-483e-4ed0-b040-b7134d7c9ad0" providerId="ADAL" clId="{B6704667-81AF-4174-9BF0-A5E7D8E3457E}" dt="2024-10-07T23:04:48.316" v="3795" actId="26606"/>
          <ac:spMkLst>
            <pc:docMk/>
            <pc:sldMk cId="2396877833" sldId="273"/>
            <ac:spMk id="8" creationId="{B6CDA21F-E7AF-4C75-8395-33F58D5B0E45}"/>
          </ac:spMkLst>
        </pc:spChg>
        <pc:spChg chg="add">
          <ac:chgData name="Matta, Nicholas Sean" userId="e711cf6e-483e-4ed0-b040-b7134d7c9ad0" providerId="ADAL" clId="{B6704667-81AF-4174-9BF0-A5E7D8E3457E}" dt="2024-10-07T23:04:48.316" v="3795" actId="26606"/>
          <ac:spMkLst>
            <pc:docMk/>
            <pc:sldMk cId="2396877833" sldId="273"/>
            <ac:spMk id="15" creationId="{D5B0017B-2ECA-49AF-B397-DC140825DF8D}"/>
          </ac:spMkLst>
        </pc:spChg>
        <pc:grpChg chg="add">
          <ac:chgData name="Matta, Nicholas Sean" userId="e711cf6e-483e-4ed0-b040-b7134d7c9ad0" providerId="ADAL" clId="{B6704667-81AF-4174-9BF0-A5E7D8E3457E}" dt="2024-10-07T23:04:48.316" v="3795" actId="26606"/>
          <ac:grpSpMkLst>
            <pc:docMk/>
            <pc:sldMk cId="2396877833" sldId="273"/>
            <ac:grpSpMk id="10" creationId="{AE1C45F0-260A-458C-96ED-C1F6D2151219}"/>
          </ac:grpSpMkLst>
        </pc:grpChg>
        <pc:cxnChg chg="add">
          <ac:chgData name="Matta, Nicholas Sean" userId="e711cf6e-483e-4ed0-b040-b7134d7c9ad0" providerId="ADAL" clId="{B6704667-81AF-4174-9BF0-A5E7D8E3457E}" dt="2024-10-07T23:04:48.316" v="3795" actId="26606"/>
          <ac:cxnSpMkLst>
            <pc:docMk/>
            <pc:sldMk cId="2396877833" sldId="273"/>
            <ac:cxnSpMk id="17" creationId="{6CF1BAF6-AD41-4082-B212-8A1F9A2E8779}"/>
          </ac:cxnSpMkLst>
        </pc:cxnChg>
      </pc:sldChg>
      <pc:sldChg chg="addSp modSp mod setBg">
        <pc:chgData name="Matta, Nicholas Sean" userId="e711cf6e-483e-4ed0-b040-b7134d7c9ad0" providerId="ADAL" clId="{B6704667-81AF-4174-9BF0-A5E7D8E3457E}" dt="2024-10-07T23:15:32.715" v="3939" actId="1076"/>
        <pc:sldMkLst>
          <pc:docMk/>
          <pc:sldMk cId="19492226" sldId="274"/>
        </pc:sldMkLst>
        <pc:spChg chg="mod">
          <ac:chgData name="Matta, Nicholas Sean" userId="e711cf6e-483e-4ed0-b040-b7134d7c9ad0" providerId="ADAL" clId="{B6704667-81AF-4174-9BF0-A5E7D8E3457E}" dt="2024-10-07T23:15:32.715" v="3939" actId="1076"/>
          <ac:spMkLst>
            <pc:docMk/>
            <pc:sldMk cId="19492226" sldId="274"/>
            <ac:spMk id="2" creationId="{05B50F5A-80E5-743A-0F0E-E5A308C47B17}"/>
          </ac:spMkLst>
        </pc:spChg>
        <pc:spChg chg="mod">
          <ac:chgData name="Matta, Nicholas Sean" userId="e711cf6e-483e-4ed0-b040-b7134d7c9ad0" providerId="ADAL" clId="{B6704667-81AF-4174-9BF0-A5E7D8E3457E}" dt="2024-10-07T23:07:16.222" v="3816" actId="1076"/>
          <ac:spMkLst>
            <pc:docMk/>
            <pc:sldMk cId="19492226" sldId="274"/>
            <ac:spMk id="3" creationId="{4F4BFCCA-9909-4F36-55F7-7B23620755CD}"/>
          </ac:spMkLst>
        </pc:spChg>
        <pc:spChg chg="add">
          <ac:chgData name="Matta, Nicholas Sean" userId="e711cf6e-483e-4ed0-b040-b7134d7c9ad0" providerId="ADAL" clId="{B6704667-81AF-4174-9BF0-A5E7D8E3457E}" dt="2024-10-07T23:04:54.653" v="3796" actId="26606"/>
          <ac:spMkLst>
            <pc:docMk/>
            <pc:sldMk cId="19492226" sldId="274"/>
            <ac:spMk id="8" creationId="{081EA652-8C6A-4E69-BEB9-170809474553}"/>
          </ac:spMkLst>
        </pc:spChg>
        <pc:spChg chg="add">
          <ac:chgData name="Matta, Nicholas Sean" userId="e711cf6e-483e-4ed0-b040-b7134d7c9ad0" providerId="ADAL" clId="{B6704667-81AF-4174-9BF0-A5E7D8E3457E}" dt="2024-10-07T23:04:54.653" v="3796" actId="26606"/>
          <ac:spMkLst>
            <pc:docMk/>
            <pc:sldMk cId="19492226" sldId="274"/>
            <ac:spMk id="10" creationId="{5298780A-33B9-4EA2-8F67-DE68AD62841B}"/>
          </ac:spMkLst>
        </pc:spChg>
        <pc:spChg chg="add">
          <ac:chgData name="Matta, Nicholas Sean" userId="e711cf6e-483e-4ed0-b040-b7134d7c9ad0" providerId="ADAL" clId="{B6704667-81AF-4174-9BF0-A5E7D8E3457E}" dt="2024-10-07T23:04:54.653" v="3796" actId="26606"/>
          <ac:spMkLst>
            <pc:docMk/>
            <pc:sldMk cId="19492226" sldId="274"/>
            <ac:spMk id="12" creationId="{7F488E8B-4E1E-4402-8935-D4E6C02615C7}"/>
          </ac:spMkLst>
        </pc:spChg>
      </pc:sldChg>
      <pc:sldChg chg="addSp modSp mod setBg">
        <pc:chgData name="Matta, Nicholas Sean" userId="e711cf6e-483e-4ed0-b040-b7134d7c9ad0" providerId="ADAL" clId="{B6704667-81AF-4174-9BF0-A5E7D8E3457E}" dt="2024-10-07T23:05:47.354" v="3806" actId="2711"/>
        <pc:sldMkLst>
          <pc:docMk/>
          <pc:sldMk cId="2061931795" sldId="275"/>
        </pc:sldMkLst>
        <pc:spChg chg="mod">
          <ac:chgData name="Matta, Nicholas Sean" userId="e711cf6e-483e-4ed0-b040-b7134d7c9ad0" providerId="ADAL" clId="{B6704667-81AF-4174-9BF0-A5E7D8E3457E}" dt="2024-10-07T23:05:44.206" v="3805" actId="2711"/>
          <ac:spMkLst>
            <pc:docMk/>
            <pc:sldMk cId="2061931795" sldId="275"/>
            <ac:spMk id="2" creationId="{64BBE65D-4AE8-6B03-E557-F9F61B052D5C}"/>
          </ac:spMkLst>
        </pc:spChg>
        <pc:spChg chg="mod">
          <ac:chgData name="Matta, Nicholas Sean" userId="e711cf6e-483e-4ed0-b040-b7134d7c9ad0" providerId="ADAL" clId="{B6704667-81AF-4174-9BF0-A5E7D8E3457E}" dt="2024-10-07T23:05:47.354" v="3806" actId="2711"/>
          <ac:spMkLst>
            <pc:docMk/>
            <pc:sldMk cId="2061931795" sldId="275"/>
            <ac:spMk id="3" creationId="{2ACCC916-21C8-D9D1-4008-FCAEC0A80189}"/>
          </ac:spMkLst>
        </pc:spChg>
        <pc:spChg chg="add">
          <ac:chgData name="Matta, Nicholas Sean" userId="e711cf6e-483e-4ed0-b040-b7134d7c9ad0" providerId="ADAL" clId="{B6704667-81AF-4174-9BF0-A5E7D8E3457E}" dt="2024-10-07T23:05:35.030" v="3804" actId="26606"/>
          <ac:spMkLst>
            <pc:docMk/>
            <pc:sldMk cId="2061931795" sldId="275"/>
            <ac:spMk id="9" creationId="{C0763A76-9F1C-4FC5-82B7-DD475DA461B2}"/>
          </ac:spMkLst>
        </pc:spChg>
        <pc:spChg chg="add">
          <ac:chgData name="Matta, Nicholas Sean" userId="e711cf6e-483e-4ed0-b040-b7134d7c9ad0" providerId="ADAL" clId="{B6704667-81AF-4174-9BF0-A5E7D8E3457E}" dt="2024-10-07T23:05:35.030" v="3804" actId="26606"/>
          <ac:spMkLst>
            <pc:docMk/>
            <pc:sldMk cId="2061931795" sldId="275"/>
            <ac:spMk id="11" creationId="{E81BF4F6-F2CF-4984-9D14-D6966D92F99F}"/>
          </ac:spMkLst>
        </pc:spChg>
        <pc:picChg chg="add">
          <ac:chgData name="Matta, Nicholas Sean" userId="e711cf6e-483e-4ed0-b040-b7134d7c9ad0" providerId="ADAL" clId="{B6704667-81AF-4174-9BF0-A5E7D8E3457E}" dt="2024-10-07T23:05:35.030" v="3804" actId="26606"/>
          <ac:picMkLst>
            <pc:docMk/>
            <pc:sldMk cId="2061931795" sldId="275"/>
            <ac:picMk id="5" creationId="{CCBF4912-0AEC-F7F0-7388-D3DDDEB45180}"/>
          </ac:picMkLst>
        </pc:picChg>
      </pc:sldChg>
      <pc:sldChg chg="addSp modSp mod setBg">
        <pc:chgData name="Matta, Nicholas Sean" userId="e711cf6e-483e-4ed0-b040-b7134d7c9ad0" providerId="ADAL" clId="{B6704667-81AF-4174-9BF0-A5E7D8E3457E}" dt="2024-10-07T23:06:19.263" v="3810" actId="255"/>
        <pc:sldMkLst>
          <pc:docMk/>
          <pc:sldMk cId="1078906011" sldId="276"/>
        </pc:sldMkLst>
        <pc:spChg chg="mod">
          <ac:chgData name="Matta, Nicholas Sean" userId="e711cf6e-483e-4ed0-b040-b7134d7c9ad0" providerId="ADAL" clId="{B6704667-81AF-4174-9BF0-A5E7D8E3457E}" dt="2024-10-07T23:06:19.263" v="3810" actId="255"/>
          <ac:spMkLst>
            <pc:docMk/>
            <pc:sldMk cId="1078906011" sldId="276"/>
            <ac:spMk id="2" creationId="{37D91777-8BA1-F027-65FF-9EBAFDCD1281}"/>
          </ac:spMkLst>
        </pc:spChg>
        <pc:spChg chg="mod ord">
          <ac:chgData name="Matta, Nicholas Sean" userId="e711cf6e-483e-4ed0-b040-b7134d7c9ad0" providerId="ADAL" clId="{B6704667-81AF-4174-9BF0-A5E7D8E3457E}" dt="2024-10-07T23:06:13.049" v="3808" actId="2711"/>
          <ac:spMkLst>
            <pc:docMk/>
            <pc:sldMk cId="1078906011" sldId="276"/>
            <ac:spMk id="3" creationId="{848ADC5A-0F16-6706-EEBD-6E354D5DC2FC}"/>
          </ac:spMkLst>
        </pc:spChg>
        <pc:spChg chg="add">
          <ac:chgData name="Matta, Nicholas Sean" userId="e711cf6e-483e-4ed0-b040-b7134d7c9ad0" providerId="ADAL" clId="{B6704667-81AF-4174-9BF0-A5E7D8E3457E}" dt="2024-10-07T23:06:09.318" v="3807" actId="26606"/>
          <ac:spMkLst>
            <pc:docMk/>
            <pc:sldMk cId="1078906011" sldId="276"/>
            <ac:spMk id="8" creationId="{8D1AA55E-40D5-461B-A5A8-4AE8AAB71B08}"/>
          </ac:spMkLst>
        </pc:spChg>
        <pc:grpChg chg="add">
          <ac:chgData name="Matta, Nicholas Sean" userId="e711cf6e-483e-4ed0-b040-b7134d7c9ad0" providerId="ADAL" clId="{B6704667-81AF-4174-9BF0-A5E7D8E3457E}" dt="2024-10-07T23:06:09.318" v="3807" actId="26606"/>
          <ac:grpSpMkLst>
            <pc:docMk/>
            <pc:sldMk cId="1078906011" sldId="276"/>
            <ac:grpSpMk id="12" creationId="{78350D8D-73D6-4132-89B5-DD52F3962A76}"/>
          </ac:grpSpMkLst>
        </pc:grpChg>
        <pc:cxnChg chg="add">
          <ac:chgData name="Matta, Nicholas Sean" userId="e711cf6e-483e-4ed0-b040-b7134d7c9ad0" providerId="ADAL" clId="{B6704667-81AF-4174-9BF0-A5E7D8E3457E}" dt="2024-10-07T23:06:09.318" v="3807" actId="26606"/>
          <ac:cxnSpMkLst>
            <pc:docMk/>
            <pc:sldMk cId="1078906011" sldId="276"/>
            <ac:cxnSpMk id="10" creationId="{7EB498BD-8089-4626-91EA-4978EBEF535E}"/>
          </ac:cxnSpMkLst>
        </pc:cxnChg>
      </pc:sldChg>
      <pc:sldChg chg="addSp delSp modSp mod">
        <pc:chgData name="Matta, Nicholas Sean" userId="e711cf6e-483e-4ed0-b040-b7134d7c9ad0" providerId="ADAL" clId="{B6704667-81AF-4174-9BF0-A5E7D8E3457E}" dt="2024-10-07T23:07:44.439" v="3822" actId="2711"/>
        <pc:sldMkLst>
          <pc:docMk/>
          <pc:sldMk cId="3429974053" sldId="277"/>
        </pc:sldMkLst>
        <pc:spChg chg="del mod">
          <ac:chgData name="Matta, Nicholas Sean" userId="e711cf6e-483e-4ed0-b040-b7134d7c9ad0" providerId="ADAL" clId="{B6704667-81AF-4174-9BF0-A5E7D8E3457E}" dt="2024-10-07T23:07:28.122" v="3818" actId="26606"/>
          <ac:spMkLst>
            <pc:docMk/>
            <pc:sldMk cId="3429974053" sldId="277"/>
            <ac:spMk id="3" creationId="{C1A9D4F2-1DCF-053C-B570-0DEE8A5C853A}"/>
          </ac:spMkLst>
        </pc:spChg>
        <pc:graphicFrameChg chg="add mod">
          <ac:chgData name="Matta, Nicholas Sean" userId="e711cf6e-483e-4ed0-b040-b7134d7c9ad0" providerId="ADAL" clId="{B6704667-81AF-4174-9BF0-A5E7D8E3457E}" dt="2024-10-07T23:07:44.439" v="3822" actId="2711"/>
          <ac:graphicFrameMkLst>
            <pc:docMk/>
            <pc:sldMk cId="3429974053" sldId="277"/>
            <ac:graphicFrameMk id="5" creationId="{05B03447-41A0-70BB-8339-008E43A1B83C}"/>
          </ac:graphicFrameMkLst>
        </pc:graphicFrameChg>
      </pc:sldChg>
      <pc:sldChg chg="addSp modSp mod setBg">
        <pc:chgData name="Matta, Nicholas Sean" userId="e711cf6e-483e-4ed0-b040-b7134d7c9ad0" providerId="ADAL" clId="{B6704667-81AF-4174-9BF0-A5E7D8E3457E}" dt="2024-10-07T22:58:52.906" v="3715" actId="113"/>
        <pc:sldMkLst>
          <pc:docMk/>
          <pc:sldMk cId="2481205859" sldId="279"/>
        </pc:sldMkLst>
        <pc:spChg chg="mod">
          <ac:chgData name="Matta, Nicholas Sean" userId="e711cf6e-483e-4ed0-b040-b7134d7c9ad0" providerId="ADAL" clId="{B6704667-81AF-4174-9BF0-A5E7D8E3457E}" dt="2024-10-07T22:58:52.906" v="3715" actId="113"/>
          <ac:spMkLst>
            <pc:docMk/>
            <pc:sldMk cId="2481205859" sldId="279"/>
            <ac:spMk id="2" creationId="{98599530-380A-E774-DC46-9E236274E6BC}"/>
          </ac:spMkLst>
        </pc:spChg>
        <pc:spChg chg="mod">
          <ac:chgData name="Matta, Nicholas Sean" userId="e711cf6e-483e-4ed0-b040-b7134d7c9ad0" providerId="ADAL" clId="{B6704667-81AF-4174-9BF0-A5E7D8E3457E}" dt="2024-10-07T22:58:26.841" v="3711" actId="26606"/>
          <ac:spMkLst>
            <pc:docMk/>
            <pc:sldMk cId="2481205859" sldId="279"/>
            <ac:spMk id="3" creationId="{CEA524E3-3CC2-32B1-2FA4-2330AD4612CF}"/>
          </ac:spMkLst>
        </pc:spChg>
        <pc:spChg chg="add">
          <ac:chgData name="Matta, Nicholas Sean" userId="e711cf6e-483e-4ed0-b040-b7134d7c9ad0" providerId="ADAL" clId="{B6704667-81AF-4174-9BF0-A5E7D8E3457E}" dt="2024-10-07T22:58:26.841" v="3711" actId="26606"/>
          <ac:spMkLst>
            <pc:docMk/>
            <pc:sldMk cId="2481205859" sldId="279"/>
            <ac:spMk id="8" creationId="{DBF61EA3-B236-439E-9C0B-340980D56BEE}"/>
          </ac:spMkLst>
        </pc:spChg>
        <pc:spChg chg="add">
          <ac:chgData name="Matta, Nicholas Sean" userId="e711cf6e-483e-4ed0-b040-b7134d7c9ad0" providerId="ADAL" clId="{B6704667-81AF-4174-9BF0-A5E7D8E3457E}" dt="2024-10-07T22:58:26.841" v="3711" actId="26606"/>
          <ac:spMkLst>
            <pc:docMk/>
            <pc:sldMk cId="2481205859" sldId="279"/>
            <ac:spMk id="14" creationId="{E659831F-0D9A-4C63-9EBB-8435B85A440F}"/>
          </ac:spMkLst>
        </pc:spChg>
        <pc:grpChg chg="add">
          <ac:chgData name="Matta, Nicholas Sean" userId="e711cf6e-483e-4ed0-b040-b7134d7c9ad0" providerId="ADAL" clId="{B6704667-81AF-4174-9BF0-A5E7D8E3457E}" dt="2024-10-07T22:58:26.841" v="3711" actId="26606"/>
          <ac:grpSpMkLst>
            <pc:docMk/>
            <pc:sldMk cId="2481205859" sldId="279"/>
            <ac:grpSpMk id="10" creationId="{28FAF094-D087-493F-8DF9-A486C2D6BBAA}"/>
          </ac:grpSpMkLst>
        </pc:grpChg>
      </pc:sldChg>
      <pc:sldChg chg="addSp modSp mod setBg">
        <pc:chgData name="Matta, Nicholas Sean" userId="e711cf6e-483e-4ed0-b040-b7134d7c9ad0" providerId="ADAL" clId="{B6704667-81AF-4174-9BF0-A5E7D8E3457E}" dt="2024-10-07T22:58:57.131" v="3718" actId="113"/>
        <pc:sldMkLst>
          <pc:docMk/>
          <pc:sldMk cId="2743400647" sldId="280"/>
        </pc:sldMkLst>
        <pc:spChg chg="mod">
          <ac:chgData name="Matta, Nicholas Sean" userId="e711cf6e-483e-4ed0-b040-b7134d7c9ad0" providerId="ADAL" clId="{B6704667-81AF-4174-9BF0-A5E7D8E3457E}" dt="2024-10-07T22:58:57.131" v="3718" actId="113"/>
          <ac:spMkLst>
            <pc:docMk/>
            <pc:sldMk cId="2743400647" sldId="280"/>
            <ac:spMk id="2" creationId="{7871DC15-1A15-150C-49A0-0C9BCC3989B9}"/>
          </ac:spMkLst>
        </pc:spChg>
        <pc:spChg chg="mod">
          <ac:chgData name="Matta, Nicholas Sean" userId="e711cf6e-483e-4ed0-b040-b7134d7c9ad0" providerId="ADAL" clId="{B6704667-81AF-4174-9BF0-A5E7D8E3457E}" dt="2024-10-07T22:58:31.239" v="3712" actId="26606"/>
          <ac:spMkLst>
            <pc:docMk/>
            <pc:sldMk cId="2743400647" sldId="280"/>
            <ac:spMk id="3" creationId="{1E827EAE-C48E-F129-7726-AC8F20544D26}"/>
          </ac:spMkLst>
        </pc:spChg>
        <pc:spChg chg="add">
          <ac:chgData name="Matta, Nicholas Sean" userId="e711cf6e-483e-4ed0-b040-b7134d7c9ad0" providerId="ADAL" clId="{B6704667-81AF-4174-9BF0-A5E7D8E3457E}" dt="2024-10-07T22:58:31.239" v="3712" actId="26606"/>
          <ac:spMkLst>
            <pc:docMk/>
            <pc:sldMk cId="2743400647" sldId="280"/>
            <ac:spMk id="8" creationId="{B6CDA21F-E7AF-4C75-8395-33F58D5B0E45}"/>
          </ac:spMkLst>
        </pc:spChg>
        <pc:spChg chg="add">
          <ac:chgData name="Matta, Nicholas Sean" userId="e711cf6e-483e-4ed0-b040-b7134d7c9ad0" providerId="ADAL" clId="{B6704667-81AF-4174-9BF0-A5E7D8E3457E}" dt="2024-10-07T22:58:31.239" v="3712" actId="26606"/>
          <ac:spMkLst>
            <pc:docMk/>
            <pc:sldMk cId="2743400647" sldId="280"/>
            <ac:spMk id="15" creationId="{D5B0017B-2ECA-49AF-B397-DC140825DF8D}"/>
          </ac:spMkLst>
        </pc:spChg>
        <pc:grpChg chg="add">
          <ac:chgData name="Matta, Nicholas Sean" userId="e711cf6e-483e-4ed0-b040-b7134d7c9ad0" providerId="ADAL" clId="{B6704667-81AF-4174-9BF0-A5E7D8E3457E}" dt="2024-10-07T22:58:31.239" v="3712" actId="26606"/>
          <ac:grpSpMkLst>
            <pc:docMk/>
            <pc:sldMk cId="2743400647" sldId="280"/>
            <ac:grpSpMk id="10" creationId="{AE1C45F0-260A-458C-96ED-C1F6D2151219}"/>
          </ac:grpSpMkLst>
        </pc:grpChg>
        <pc:cxnChg chg="add">
          <ac:chgData name="Matta, Nicholas Sean" userId="e711cf6e-483e-4ed0-b040-b7134d7c9ad0" providerId="ADAL" clId="{B6704667-81AF-4174-9BF0-A5E7D8E3457E}" dt="2024-10-07T22:58:31.239" v="3712" actId="26606"/>
          <ac:cxnSpMkLst>
            <pc:docMk/>
            <pc:sldMk cId="2743400647" sldId="280"/>
            <ac:cxnSpMk id="17" creationId="{6CF1BAF6-AD41-4082-B212-8A1F9A2E8779}"/>
          </ac:cxnSpMkLst>
        </pc:cxnChg>
      </pc:sldChg>
      <pc:sldChg chg="addSp modSp mod setBg">
        <pc:chgData name="Matta, Nicholas Sean" userId="e711cf6e-483e-4ed0-b040-b7134d7c9ad0" providerId="ADAL" clId="{B6704667-81AF-4174-9BF0-A5E7D8E3457E}" dt="2024-10-07T23:02:52.481" v="3772" actId="255"/>
        <pc:sldMkLst>
          <pc:docMk/>
          <pc:sldMk cId="3446949782" sldId="281"/>
        </pc:sldMkLst>
        <pc:spChg chg="mod">
          <ac:chgData name="Matta, Nicholas Sean" userId="e711cf6e-483e-4ed0-b040-b7134d7c9ad0" providerId="ADAL" clId="{B6704667-81AF-4174-9BF0-A5E7D8E3457E}" dt="2024-10-07T23:02:52.481" v="3772" actId="255"/>
          <ac:spMkLst>
            <pc:docMk/>
            <pc:sldMk cId="3446949782" sldId="281"/>
            <ac:spMk id="2" creationId="{83154305-2C6D-80E6-7840-E98AB1904378}"/>
          </ac:spMkLst>
        </pc:spChg>
        <pc:spChg chg="mod">
          <ac:chgData name="Matta, Nicholas Sean" userId="e711cf6e-483e-4ed0-b040-b7134d7c9ad0" providerId="ADAL" clId="{B6704667-81AF-4174-9BF0-A5E7D8E3457E}" dt="2024-10-07T22:59:21.390" v="3738" actId="26606"/>
          <ac:spMkLst>
            <pc:docMk/>
            <pc:sldMk cId="3446949782" sldId="281"/>
            <ac:spMk id="3" creationId="{6E1F6434-5C10-1132-416E-557178B8AFA3}"/>
          </ac:spMkLst>
        </pc:spChg>
        <pc:spChg chg="add">
          <ac:chgData name="Matta, Nicholas Sean" userId="e711cf6e-483e-4ed0-b040-b7134d7c9ad0" providerId="ADAL" clId="{B6704667-81AF-4174-9BF0-A5E7D8E3457E}" dt="2024-10-07T22:59:21.390" v="3738" actId="26606"/>
          <ac:spMkLst>
            <pc:docMk/>
            <pc:sldMk cId="3446949782" sldId="281"/>
            <ac:spMk id="8" creationId="{DBF61EA3-B236-439E-9C0B-340980D56BEE}"/>
          </ac:spMkLst>
        </pc:spChg>
        <pc:spChg chg="add">
          <ac:chgData name="Matta, Nicholas Sean" userId="e711cf6e-483e-4ed0-b040-b7134d7c9ad0" providerId="ADAL" clId="{B6704667-81AF-4174-9BF0-A5E7D8E3457E}" dt="2024-10-07T22:59:21.390" v="3738" actId="26606"/>
          <ac:spMkLst>
            <pc:docMk/>
            <pc:sldMk cId="3446949782" sldId="281"/>
            <ac:spMk id="14" creationId="{E659831F-0D9A-4C63-9EBB-8435B85A440F}"/>
          </ac:spMkLst>
        </pc:spChg>
        <pc:grpChg chg="add">
          <ac:chgData name="Matta, Nicholas Sean" userId="e711cf6e-483e-4ed0-b040-b7134d7c9ad0" providerId="ADAL" clId="{B6704667-81AF-4174-9BF0-A5E7D8E3457E}" dt="2024-10-07T22:59:21.390" v="3738" actId="26606"/>
          <ac:grpSpMkLst>
            <pc:docMk/>
            <pc:sldMk cId="3446949782" sldId="281"/>
            <ac:grpSpMk id="10" creationId="{28FAF094-D087-493F-8DF9-A486C2D6BBAA}"/>
          </ac:grpSpMkLst>
        </pc:grpChg>
      </pc:sldChg>
      <pc:sldChg chg="addSp modSp mod setBg">
        <pc:chgData name="Matta, Nicholas Sean" userId="e711cf6e-483e-4ed0-b040-b7134d7c9ad0" providerId="ADAL" clId="{B6704667-81AF-4174-9BF0-A5E7D8E3457E}" dt="2024-10-07T23:02:48.192" v="3771" actId="255"/>
        <pc:sldMkLst>
          <pc:docMk/>
          <pc:sldMk cId="4019202749" sldId="282"/>
        </pc:sldMkLst>
        <pc:spChg chg="mod">
          <ac:chgData name="Matta, Nicholas Sean" userId="e711cf6e-483e-4ed0-b040-b7134d7c9ad0" providerId="ADAL" clId="{B6704667-81AF-4174-9BF0-A5E7D8E3457E}" dt="2024-10-07T23:02:48.192" v="3771" actId="255"/>
          <ac:spMkLst>
            <pc:docMk/>
            <pc:sldMk cId="4019202749" sldId="282"/>
            <ac:spMk id="2" creationId="{6809988D-29BE-5FAA-2347-F1E6377E0661}"/>
          </ac:spMkLst>
        </pc:spChg>
        <pc:spChg chg="mod">
          <ac:chgData name="Matta, Nicholas Sean" userId="e711cf6e-483e-4ed0-b040-b7134d7c9ad0" providerId="ADAL" clId="{B6704667-81AF-4174-9BF0-A5E7D8E3457E}" dt="2024-10-07T22:59:29.772" v="3740" actId="26606"/>
          <ac:spMkLst>
            <pc:docMk/>
            <pc:sldMk cId="4019202749" sldId="282"/>
            <ac:spMk id="3" creationId="{829AA746-F076-87F3-7FAF-506FC1C91C2D}"/>
          </ac:spMkLst>
        </pc:spChg>
        <pc:spChg chg="add">
          <ac:chgData name="Matta, Nicholas Sean" userId="e711cf6e-483e-4ed0-b040-b7134d7c9ad0" providerId="ADAL" clId="{B6704667-81AF-4174-9BF0-A5E7D8E3457E}" dt="2024-10-07T22:59:29.772" v="3740" actId="26606"/>
          <ac:spMkLst>
            <pc:docMk/>
            <pc:sldMk cId="4019202749" sldId="282"/>
            <ac:spMk id="8" creationId="{DBF61EA3-B236-439E-9C0B-340980D56BEE}"/>
          </ac:spMkLst>
        </pc:spChg>
        <pc:spChg chg="add">
          <ac:chgData name="Matta, Nicholas Sean" userId="e711cf6e-483e-4ed0-b040-b7134d7c9ad0" providerId="ADAL" clId="{B6704667-81AF-4174-9BF0-A5E7D8E3457E}" dt="2024-10-07T22:59:29.772" v="3740" actId="26606"/>
          <ac:spMkLst>
            <pc:docMk/>
            <pc:sldMk cId="4019202749" sldId="282"/>
            <ac:spMk id="14" creationId="{E659831F-0D9A-4C63-9EBB-8435B85A440F}"/>
          </ac:spMkLst>
        </pc:spChg>
        <pc:grpChg chg="add">
          <ac:chgData name="Matta, Nicholas Sean" userId="e711cf6e-483e-4ed0-b040-b7134d7c9ad0" providerId="ADAL" clId="{B6704667-81AF-4174-9BF0-A5E7D8E3457E}" dt="2024-10-07T22:59:29.772" v="3740" actId="26606"/>
          <ac:grpSpMkLst>
            <pc:docMk/>
            <pc:sldMk cId="4019202749" sldId="282"/>
            <ac:grpSpMk id="10" creationId="{28FAF094-D087-493F-8DF9-A486C2D6BBAA}"/>
          </ac:grpSpMkLst>
        </pc:grpChg>
      </pc:sldChg>
      <pc:sldChg chg="addSp modSp mod setBg">
        <pc:chgData name="Matta, Nicholas Sean" userId="e711cf6e-483e-4ed0-b040-b7134d7c9ad0" providerId="ADAL" clId="{B6704667-81AF-4174-9BF0-A5E7D8E3457E}" dt="2024-10-07T23:02:59.418" v="3773" actId="255"/>
        <pc:sldMkLst>
          <pc:docMk/>
          <pc:sldMk cId="3813599914" sldId="283"/>
        </pc:sldMkLst>
        <pc:spChg chg="mod">
          <ac:chgData name="Matta, Nicholas Sean" userId="e711cf6e-483e-4ed0-b040-b7134d7c9ad0" providerId="ADAL" clId="{B6704667-81AF-4174-9BF0-A5E7D8E3457E}" dt="2024-10-07T23:02:59.418" v="3773" actId="255"/>
          <ac:spMkLst>
            <pc:docMk/>
            <pc:sldMk cId="3813599914" sldId="283"/>
            <ac:spMk id="2" creationId="{B6A66A66-5E18-07B0-1FF7-E3E53B909AFE}"/>
          </ac:spMkLst>
        </pc:spChg>
        <pc:spChg chg="mod">
          <ac:chgData name="Matta, Nicholas Sean" userId="e711cf6e-483e-4ed0-b040-b7134d7c9ad0" providerId="ADAL" clId="{B6704667-81AF-4174-9BF0-A5E7D8E3457E}" dt="2024-10-07T23:00:24.867" v="3752" actId="255"/>
          <ac:spMkLst>
            <pc:docMk/>
            <pc:sldMk cId="3813599914" sldId="283"/>
            <ac:spMk id="3" creationId="{00BDFBB6-6848-B131-E388-BB2E1342DFAF}"/>
          </ac:spMkLst>
        </pc:spChg>
        <pc:spChg chg="add">
          <ac:chgData name="Matta, Nicholas Sean" userId="e711cf6e-483e-4ed0-b040-b7134d7c9ad0" providerId="ADAL" clId="{B6704667-81AF-4174-9BF0-A5E7D8E3457E}" dt="2024-10-07T22:59:03.558" v="3719" actId="26606"/>
          <ac:spMkLst>
            <pc:docMk/>
            <pc:sldMk cId="3813599914" sldId="283"/>
            <ac:spMk id="8" creationId="{4DA718D0-4865-4629-8134-44F68D41D574}"/>
          </ac:spMkLst>
        </pc:spChg>
        <pc:spChg chg="add">
          <ac:chgData name="Matta, Nicholas Sean" userId="e711cf6e-483e-4ed0-b040-b7134d7c9ad0" providerId="ADAL" clId="{B6704667-81AF-4174-9BF0-A5E7D8E3457E}" dt="2024-10-07T22:59:03.558" v="3719" actId="26606"/>
          <ac:spMkLst>
            <pc:docMk/>
            <pc:sldMk cId="3813599914" sldId="283"/>
            <ac:spMk id="14" creationId="{CBC4F608-B4B8-48C3-9572-C0F061B1CD99}"/>
          </ac:spMkLst>
        </pc:spChg>
        <pc:grpChg chg="add">
          <ac:chgData name="Matta, Nicholas Sean" userId="e711cf6e-483e-4ed0-b040-b7134d7c9ad0" providerId="ADAL" clId="{B6704667-81AF-4174-9BF0-A5E7D8E3457E}" dt="2024-10-07T22:59:03.558" v="3719" actId="26606"/>
          <ac:grpSpMkLst>
            <pc:docMk/>
            <pc:sldMk cId="3813599914" sldId="283"/>
            <ac:grpSpMk id="10" creationId="{65167ED7-6315-43AB-B1B6-C326D5FD8F84}"/>
          </ac:grpSpMkLst>
        </pc:grpChg>
      </pc:sldChg>
      <pc:sldChg chg="addSp delSp modSp new mod setBg">
        <pc:chgData name="Matta, Nicholas Sean" userId="e711cf6e-483e-4ed0-b040-b7134d7c9ad0" providerId="ADAL" clId="{B6704667-81AF-4174-9BF0-A5E7D8E3457E}" dt="2024-10-07T23:02:36.515" v="3769" actId="255"/>
        <pc:sldMkLst>
          <pc:docMk/>
          <pc:sldMk cId="1965199566" sldId="284"/>
        </pc:sldMkLst>
        <pc:spChg chg="mod">
          <ac:chgData name="Matta, Nicholas Sean" userId="e711cf6e-483e-4ed0-b040-b7134d7c9ad0" providerId="ADAL" clId="{B6704667-81AF-4174-9BF0-A5E7D8E3457E}" dt="2024-10-07T23:02:36.515" v="3769" actId="255"/>
          <ac:spMkLst>
            <pc:docMk/>
            <pc:sldMk cId="1965199566" sldId="284"/>
            <ac:spMk id="2" creationId="{D2F0E92C-78D0-2C71-5B0E-7C67010AEF00}"/>
          </ac:spMkLst>
        </pc:spChg>
        <pc:spChg chg="add del mod">
          <ac:chgData name="Matta, Nicholas Sean" userId="e711cf6e-483e-4ed0-b040-b7134d7c9ad0" providerId="ADAL" clId="{B6704667-81AF-4174-9BF0-A5E7D8E3457E}" dt="2024-10-07T23:02:22.374" v="3768" actId="27636"/>
          <ac:spMkLst>
            <pc:docMk/>
            <pc:sldMk cId="1965199566" sldId="284"/>
            <ac:spMk id="3" creationId="{EB82D0A6-306E-826D-0BEB-F25C8D5F802E}"/>
          </ac:spMkLst>
        </pc:spChg>
        <pc:spChg chg="add del">
          <ac:chgData name="Matta, Nicholas Sean" userId="e711cf6e-483e-4ed0-b040-b7134d7c9ad0" providerId="ADAL" clId="{B6704667-81AF-4174-9BF0-A5E7D8E3457E}" dt="2024-10-07T23:02:11.301" v="3766" actId="26606"/>
          <ac:spMkLst>
            <pc:docMk/>
            <pc:sldMk cId="1965199566" sldId="284"/>
            <ac:spMk id="8" creationId="{4DA718D0-4865-4629-8134-44F68D41D574}"/>
          </ac:spMkLst>
        </pc:spChg>
        <pc:spChg chg="add del">
          <ac:chgData name="Matta, Nicholas Sean" userId="e711cf6e-483e-4ed0-b040-b7134d7c9ad0" providerId="ADAL" clId="{B6704667-81AF-4174-9BF0-A5E7D8E3457E}" dt="2024-10-07T23:02:11.301" v="3766" actId="26606"/>
          <ac:spMkLst>
            <pc:docMk/>
            <pc:sldMk cId="1965199566" sldId="284"/>
            <ac:spMk id="14" creationId="{CBC4F608-B4B8-48C3-9572-C0F061B1CD99}"/>
          </ac:spMkLst>
        </pc:spChg>
        <pc:spChg chg="add">
          <ac:chgData name="Matta, Nicholas Sean" userId="e711cf6e-483e-4ed0-b040-b7134d7c9ad0" providerId="ADAL" clId="{B6704667-81AF-4174-9BF0-A5E7D8E3457E}" dt="2024-10-07T23:02:11.301" v="3766" actId="26606"/>
          <ac:spMkLst>
            <pc:docMk/>
            <pc:sldMk cId="1965199566" sldId="284"/>
            <ac:spMk id="19" creationId="{DBF61EA3-B236-439E-9C0B-340980D56BEE}"/>
          </ac:spMkLst>
        </pc:spChg>
        <pc:spChg chg="add">
          <ac:chgData name="Matta, Nicholas Sean" userId="e711cf6e-483e-4ed0-b040-b7134d7c9ad0" providerId="ADAL" clId="{B6704667-81AF-4174-9BF0-A5E7D8E3457E}" dt="2024-10-07T23:02:11.301" v="3766" actId="26606"/>
          <ac:spMkLst>
            <pc:docMk/>
            <pc:sldMk cId="1965199566" sldId="284"/>
            <ac:spMk id="25" creationId="{E659831F-0D9A-4C63-9EBB-8435B85A440F}"/>
          </ac:spMkLst>
        </pc:spChg>
        <pc:grpChg chg="add del">
          <ac:chgData name="Matta, Nicholas Sean" userId="e711cf6e-483e-4ed0-b040-b7134d7c9ad0" providerId="ADAL" clId="{B6704667-81AF-4174-9BF0-A5E7D8E3457E}" dt="2024-10-07T23:02:11.301" v="3766" actId="26606"/>
          <ac:grpSpMkLst>
            <pc:docMk/>
            <pc:sldMk cId="1965199566" sldId="284"/>
            <ac:grpSpMk id="10" creationId="{65167ED7-6315-43AB-B1B6-C326D5FD8F84}"/>
          </ac:grpSpMkLst>
        </pc:grpChg>
        <pc:grpChg chg="add">
          <ac:chgData name="Matta, Nicholas Sean" userId="e711cf6e-483e-4ed0-b040-b7134d7c9ad0" providerId="ADAL" clId="{B6704667-81AF-4174-9BF0-A5E7D8E3457E}" dt="2024-10-07T23:02:11.301" v="3766" actId="26606"/>
          <ac:grpSpMkLst>
            <pc:docMk/>
            <pc:sldMk cId="1965199566" sldId="284"/>
            <ac:grpSpMk id="21" creationId="{28FAF094-D087-493F-8DF9-A486C2D6BBAA}"/>
          </ac:grpSpMkLst>
        </pc:grpChg>
        <pc:picChg chg="add del mod ord">
          <ac:chgData name="Matta, Nicholas Sean" userId="e711cf6e-483e-4ed0-b040-b7134d7c9ad0" providerId="ADAL" clId="{B6704667-81AF-4174-9BF0-A5E7D8E3457E}" dt="2024-10-07T20:45:35.922" v="750" actId="34307"/>
          <ac:picMkLst>
            <pc:docMk/>
            <pc:sldMk cId="1965199566" sldId="284"/>
            <ac:picMk id="4" creationId="{F79A48A6-F2E2-58C4-3233-9FD6B5246231}"/>
          </ac:picMkLst>
        </pc:picChg>
      </pc:sldChg>
      <pc:sldChg chg="addSp modSp new mod setBg">
        <pc:chgData name="Matta, Nicholas Sean" userId="e711cf6e-483e-4ed0-b040-b7134d7c9ad0" providerId="ADAL" clId="{B6704667-81AF-4174-9BF0-A5E7D8E3457E}" dt="2024-10-07T23:07:07.341" v="3814" actId="255"/>
        <pc:sldMkLst>
          <pc:docMk/>
          <pc:sldMk cId="1198666194" sldId="285"/>
        </pc:sldMkLst>
        <pc:spChg chg="mod">
          <ac:chgData name="Matta, Nicholas Sean" userId="e711cf6e-483e-4ed0-b040-b7134d7c9ad0" providerId="ADAL" clId="{B6704667-81AF-4174-9BF0-A5E7D8E3457E}" dt="2024-10-07T23:06:40.526" v="3811" actId="26606"/>
          <ac:spMkLst>
            <pc:docMk/>
            <pc:sldMk cId="1198666194" sldId="285"/>
            <ac:spMk id="2" creationId="{E805CFAC-0ECD-EA19-82C6-D2A1E74C0297}"/>
          </ac:spMkLst>
        </pc:spChg>
        <pc:spChg chg="mod">
          <ac:chgData name="Matta, Nicholas Sean" userId="e711cf6e-483e-4ed0-b040-b7134d7c9ad0" providerId="ADAL" clId="{B6704667-81AF-4174-9BF0-A5E7D8E3457E}" dt="2024-10-07T23:07:07.341" v="3814" actId="255"/>
          <ac:spMkLst>
            <pc:docMk/>
            <pc:sldMk cId="1198666194" sldId="285"/>
            <ac:spMk id="3" creationId="{896ED20B-E503-D2FD-A3D2-404530B67100}"/>
          </ac:spMkLst>
        </pc:spChg>
        <pc:spChg chg="add">
          <ac:chgData name="Matta, Nicholas Sean" userId="e711cf6e-483e-4ed0-b040-b7134d7c9ad0" providerId="ADAL" clId="{B6704667-81AF-4174-9BF0-A5E7D8E3457E}" dt="2024-10-07T23:06:40.526" v="3811" actId="26606"/>
          <ac:spMkLst>
            <pc:docMk/>
            <pc:sldMk cId="1198666194" sldId="285"/>
            <ac:spMk id="8" creationId="{DAF1966E-FD40-4A4A-B61B-C4DF7FA05F06}"/>
          </ac:spMkLst>
        </pc:spChg>
        <pc:spChg chg="add">
          <ac:chgData name="Matta, Nicholas Sean" userId="e711cf6e-483e-4ed0-b040-b7134d7c9ad0" providerId="ADAL" clId="{B6704667-81AF-4174-9BF0-A5E7D8E3457E}" dt="2024-10-07T23:06:40.526" v="3811" actId="26606"/>
          <ac:spMkLst>
            <pc:docMk/>
            <pc:sldMk cId="1198666194" sldId="285"/>
            <ac:spMk id="10" creationId="{047BFA19-D45E-416B-A404-7AF2F3F27017}"/>
          </ac:spMkLst>
        </pc:spChg>
        <pc:spChg chg="add">
          <ac:chgData name="Matta, Nicholas Sean" userId="e711cf6e-483e-4ed0-b040-b7134d7c9ad0" providerId="ADAL" clId="{B6704667-81AF-4174-9BF0-A5E7D8E3457E}" dt="2024-10-07T23:06:40.526" v="3811" actId="26606"/>
          <ac:spMkLst>
            <pc:docMk/>
            <pc:sldMk cId="1198666194" sldId="285"/>
            <ac:spMk id="12" creationId="{8E0105E7-23DB-4CF2-8258-FF47C7620F6E}"/>
          </ac:spMkLst>
        </pc:spChg>
        <pc:spChg chg="add">
          <ac:chgData name="Matta, Nicholas Sean" userId="e711cf6e-483e-4ed0-b040-b7134d7c9ad0" providerId="ADAL" clId="{B6704667-81AF-4174-9BF0-A5E7D8E3457E}" dt="2024-10-07T23:06:40.526" v="3811" actId="26606"/>
          <ac:spMkLst>
            <pc:docMk/>
            <pc:sldMk cId="1198666194" sldId="285"/>
            <ac:spMk id="14" creationId="{074B4F7D-14B2-478B-8BF5-01E4E0C5D263}"/>
          </ac:spMkLst>
        </pc:spChg>
      </pc:sldChg>
      <pc:sldChg chg="addSp modSp new mod setBg">
        <pc:chgData name="Matta, Nicholas Sean" userId="e711cf6e-483e-4ed0-b040-b7134d7c9ad0" providerId="ADAL" clId="{B6704667-81AF-4174-9BF0-A5E7D8E3457E}" dt="2024-10-07T23:07:02.399" v="3813" actId="255"/>
        <pc:sldMkLst>
          <pc:docMk/>
          <pc:sldMk cId="3302005407" sldId="286"/>
        </pc:sldMkLst>
        <pc:spChg chg="mod">
          <ac:chgData name="Matta, Nicholas Sean" userId="e711cf6e-483e-4ed0-b040-b7134d7c9ad0" providerId="ADAL" clId="{B6704667-81AF-4174-9BF0-A5E7D8E3457E}" dt="2024-10-07T23:06:55.426" v="3812" actId="26606"/>
          <ac:spMkLst>
            <pc:docMk/>
            <pc:sldMk cId="3302005407" sldId="286"/>
            <ac:spMk id="2" creationId="{C8A80696-2A48-33AA-A527-5C74A2D77B25}"/>
          </ac:spMkLst>
        </pc:spChg>
        <pc:spChg chg="mod">
          <ac:chgData name="Matta, Nicholas Sean" userId="e711cf6e-483e-4ed0-b040-b7134d7c9ad0" providerId="ADAL" clId="{B6704667-81AF-4174-9BF0-A5E7D8E3457E}" dt="2024-10-07T23:07:02.399" v="3813" actId="255"/>
          <ac:spMkLst>
            <pc:docMk/>
            <pc:sldMk cId="3302005407" sldId="286"/>
            <ac:spMk id="3" creationId="{D80E6C75-4E01-E696-A003-DD0B57A8F47F}"/>
          </ac:spMkLst>
        </pc:spChg>
        <pc:spChg chg="add">
          <ac:chgData name="Matta, Nicholas Sean" userId="e711cf6e-483e-4ed0-b040-b7134d7c9ad0" providerId="ADAL" clId="{B6704667-81AF-4174-9BF0-A5E7D8E3457E}" dt="2024-10-07T23:06:55.426" v="3812" actId="26606"/>
          <ac:spMkLst>
            <pc:docMk/>
            <pc:sldMk cId="3302005407" sldId="286"/>
            <ac:spMk id="8" creationId="{1B15ED52-F352-441B-82BF-E0EA34836D08}"/>
          </ac:spMkLst>
        </pc:spChg>
        <pc:spChg chg="add">
          <ac:chgData name="Matta, Nicholas Sean" userId="e711cf6e-483e-4ed0-b040-b7134d7c9ad0" providerId="ADAL" clId="{B6704667-81AF-4174-9BF0-A5E7D8E3457E}" dt="2024-10-07T23:06:55.426" v="3812" actId="26606"/>
          <ac:spMkLst>
            <pc:docMk/>
            <pc:sldMk cId="3302005407" sldId="286"/>
            <ac:spMk id="10" creationId="{3B2E3793-BFE6-45A2-9B7B-E18844431C99}"/>
          </ac:spMkLst>
        </pc:spChg>
        <pc:spChg chg="add">
          <ac:chgData name="Matta, Nicholas Sean" userId="e711cf6e-483e-4ed0-b040-b7134d7c9ad0" providerId="ADAL" clId="{B6704667-81AF-4174-9BF0-A5E7D8E3457E}" dt="2024-10-07T23:06:55.426" v="3812" actId="26606"/>
          <ac:spMkLst>
            <pc:docMk/>
            <pc:sldMk cId="3302005407" sldId="286"/>
            <ac:spMk id="12" creationId="{BC4C4868-CB8F-4AF9-9CDB-8108F2C19B67}"/>
          </ac:spMkLst>
        </pc:spChg>
        <pc:spChg chg="add">
          <ac:chgData name="Matta, Nicholas Sean" userId="e711cf6e-483e-4ed0-b040-b7134d7c9ad0" providerId="ADAL" clId="{B6704667-81AF-4174-9BF0-A5E7D8E3457E}" dt="2024-10-07T23:06:55.426" v="3812" actId="26606"/>
          <ac:spMkLst>
            <pc:docMk/>
            <pc:sldMk cId="3302005407" sldId="286"/>
            <ac:spMk id="14" creationId="{375E0459-6403-40CD-989D-56A4407CA12E}"/>
          </ac:spMkLst>
        </pc:spChg>
        <pc:spChg chg="add">
          <ac:chgData name="Matta, Nicholas Sean" userId="e711cf6e-483e-4ed0-b040-b7134d7c9ad0" providerId="ADAL" clId="{B6704667-81AF-4174-9BF0-A5E7D8E3457E}" dt="2024-10-07T23:06:55.426" v="3812" actId="26606"/>
          <ac:spMkLst>
            <pc:docMk/>
            <pc:sldMk cId="3302005407" sldId="286"/>
            <ac:spMk id="16" creationId="{53E5B1A8-3AC9-4BD1-9BBC-78CA94F2D1BA}"/>
          </ac:spMkLst>
        </pc:spChg>
      </pc:sldChg>
      <pc:sldChg chg="addSp modSp new mod setBg">
        <pc:chgData name="Matta, Nicholas Sean" userId="e711cf6e-483e-4ed0-b040-b7134d7c9ad0" providerId="ADAL" clId="{B6704667-81AF-4174-9BF0-A5E7D8E3457E}" dt="2024-10-07T23:14:57.011" v="3936" actId="122"/>
        <pc:sldMkLst>
          <pc:docMk/>
          <pc:sldMk cId="4037128146" sldId="287"/>
        </pc:sldMkLst>
        <pc:spChg chg="mod">
          <ac:chgData name="Matta, Nicholas Sean" userId="e711cf6e-483e-4ed0-b040-b7134d7c9ad0" providerId="ADAL" clId="{B6704667-81AF-4174-9BF0-A5E7D8E3457E}" dt="2024-10-07T23:14:57.011" v="3936" actId="122"/>
          <ac:spMkLst>
            <pc:docMk/>
            <pc:sldMk cId="4037128146" sldId="287"/>
            <ac:spMk id="2" creationId="{573B2001-63BD-47A4-4C8D-91A27580860C}"/>
          </ac:spMkLst>
        </pc:spChg>
        <pc:spChg chg="mod">
          <ac:chgData name="Matta, Nicholas Sean" userId="e711cf6e-483e-4ed0-b040-b7134d7c9ad0" providerId="ADAL" clId="{B6704667-81AF-4174-9BF0-A5E7D8E3457E}" dt="2024-10-07T23:07:54.735" v="3824" actId="2711"/>
          <ac:spMkLst>
            <pc:docMk/>
            <pc:sldMk cId="4037128146" sldId="287"/>
            <ac:spMk id="3" creationId="{1C62BED3-ECEE-CD25-1812-533AFE3CE11F}"/>
          </ac:spMkLst>
        </pc:spChg>
        <pc:spChg chg="add">
          <ac:chgData name="Matta, Nicholas Sean" userId="e711cf6e-483e-4ed0-b040-b7134d7c9ad0" providerId="ADAL" clId="{B6704667-81AF-4174-9BF0-A5E7D8E3457E}" dt="2024-10-07T23:07:51.060" v="3823" actId="26606"/>
          <ac:spMkLst>
            <pc:docMk/>
            <pc:sldMk cId="4037128146" sldId="287"/>
            <ac:spMk id="8" creationId="{081EA652-8C6A-4E69-BEB9-170809474553}"/>
          </ac:spMkLst>
        </pc:spChg>
        <pc:spChg chg="add">
          <ac:chgData name="Matta, Nicholas Sean" userId="e711cf6e-483e-4ed0-b040-b7134d7c9ad0" providerId="ADAL" clId="{B6704667-81AF-4174-9BF0-A5E7D8E3457E}" dt="2024-10-07T23:07:51.060" v="3823" actId="26606"/>
          <ac:spMkLst>
            <pc:docMk/>
            <pc:sldMk cId="4037128146" sldId="287"/>
            <ac:spMk id="10" creationId="{5298780A-33B9-4EA2-8F67-DE68AD62841B}"/>
          </ac:spMkLst>
        </pc:spChg>
        <pc:spChg chg="add">
          <ac:chgData name="Matta, Nicholas Sean" userId="e711cf6e-483e-4ed0-b040-b7134d7c9ad0" providerId="ADAL" clId="{B6704667-81AF-4174-9BF0-A5E7D8E3457E}" dt="2024-10-07T23:07:51.060" v="3823" actId="26606"/>
          <ac:spMkLst>
            <pc:docMk/>
            <pc:sldMk cId="4037128146" sldId="287"/>
            <ac:spMk id="12" creationId="{7F488E8B-4E1E-4402-8935-D4E6C02615C7}"/>
          </ac:spMkLst>
        </pc:spChg>
      </pc:sldChg>
      <pc:sldChg chg="addSp delSp modSp new mod">
        <pc:chgData name="Matta, Nicholas Sean" userId="e711cf6e-483e-4ed0-b040-b7134d7c9ad0" providerId="ADAL" clId="{B6704667-81AF-4174-9BF0-A5E7D8E3457E}" dt="2024-10-07T23:08:28.006" v="3830" actId="2711"/>
        <pc:sldMkLst>
          <pc:docMk/>
          <pc:sldMk cId="2285657683" sldId="288"/>
        </pc:sldMkLst>
        <pc:spChg chg="mod">
          <ac:chgData name="Matta, Nicholas Sean" userId="e711cf6e-483e-4ed0-b040-b7134d7c9ad0" providerId="ADAL" clId="{B6704667-81AF-4174-9BF0-A5E7D8E3457E}" dt="2024-10-07T21:20:14.684" v="2518" actId="6549"/>
          <ac:spMkLst>
            <pc:docMk/>
            <pc:sldMk cId="2285657683" sldId="288"/>
            <ac:spMk id="2" creationId="{40D1ACED-EE81-9ED6-C9BB-382E7BC92627}"/>
          </ac:spMkLst>
        </pc:spChg>
        <pc:spChg chg="del mod">
          <ac:chgData name="Matta, Nicholas Sean" userId="e711cf6e-483e-4ed0-b040-b7134d7c9ad0" providerId="ADAL" clId="{B6704667-81AF-4174-9BF0-A5E7D8E3457E}" dt="2024-10-07T23:08:10.950" v="3826" actId="26606"/>
          <ac:spMkLst>
            <pc:docMk/>
            <pc:sldMk cId="2285657683" sldId="288"/>
            <ac:spMk id="3" creationId="{C3D6EC2F-91BF-832A-BCB7-B7C650E5A75E}"/>
          </ac:spMkLst>
        </pc:spChg>
        <pc:graphicFrameChg chg="add mod">
          <ac:chgData name="Matta, Nicholas Sean" userId="e711cf6e-483e-4ed0-b040-b7134d7c9ad0" providerId="ADAL" clId="{B6704667-81AF-4174-9BF0-A5E7D8E3457E}" dt="2024-10-07T23:08:28.006" v="3830" actId="2711"/>
          <ac:graphicFrameMkLst>
            <pc:docMk/>
            <pc:sldMk cId="2285657683" sldId="288"/>
            <ac:graphicFrameMk id="5" creationId="{BCDC884F-50F6-32AF-87F3-4DFDCC3A5540}"/>
          </ac:graphicFrameMkLst>
        </pc:graphicFrameChg>
      </pc:sldChg>
      <pc:sldChg chg="addSp modSp new mod setBg">
        <pc:chgData name="Matta, Nicholas Sean" userId="e711cf6e-483e-4ed0-b040-b7134d7c9ad0" providerId="ADAL" clId="{B6704667-81AF-4174-9BF0-A5E7D8E3457E}" dt="2024-10-07T23:14:38.791" v="3934" actId="1076"/>
        <pc:sldMkLst>
          <pc:docMk/>
          <pc:sldMk cId="4118561274" sldId="289"/>
        </pc:sldMkLst>
        <pc:spChg chg="mod">
          <ac:chgData name="Matta, Nicholas Sean" userId="e711cf6e-483e-4ed0-b040-b7134d7c9ad0" providerId="ADAL" clId="{B6704667-81AF-4174-9BF0-A5E7D8E3457E}" dt="2024-10-07T23:14:36.133" v="3933" actId="1076"/>
          <ac:spMkLst>
            <pc:docMk/>
            <pc:sldMk cId="4118561274" sldId="289"/>
            <ac:spMk id="2" creationId="{46096675-DD98-6540-30C0-75BF9F2FA558}"/>
          </ac:spMkLst>
        </pc:spChg>
        <pc:spChg chg="mod">
          <ac:chgData name="Matta, Nicholas Sean" userId="e711cf6e-483e-4ed0-b040-b7134d7c9ad0" providerId="ADAL" clId="{B6704667-81AF-4174-9BF0-A5E7D8E3457E}" dt="2024-10-07T23:14:38.791" v="3934" actId="1076"/>
          <ac:spMkLst>
            <pc:docMk/>
            <pc:sldMk cId="4118561274" sldId="289"/>
            <ac:spMk id="3" creationId="{3122C0E9-E57F-EAD9-FF40-AD11BF1CCE97}"/>
          </ac:spMkLst>
        </pc:spChg>
        <pc:spChg chg="add">
          <ac:chgData name="Matta, Nicholas Sean" userId="e711cf6e-483e-4ed0-b040-b7134d7c9ad0" providerId="ADAL" clId="{B6704667-81AF-4174-9BF0-A5E7D8E3457E}" dt="2024-10-07T23:08:48.393" v="3831" actId="26606"/>
          <ac:spMkLst>
            <pc:docMk/>
            <pc:sldMk cId="4118561274" sldId="289"/>
            <ac:spMk id="8" creationId="{4DA718D0-4865-4629-8134-44F68D41D574}"/>
          </ac:spMkLst>
        </pc:spChg>
        <pc:spChg chg="add">
          <ac:chgData name="Matta, Nicholas Sean" userId="e711cf6e-483e-4ed0-b040-b7134d7c9ad0" providerId="ADAL" clId="{B6704667-81AF-4174-9BF0-A5E7D8E3457E}" dt="2024-10-07T23:08:48.393" v="3831" actId="26606"/>
          <ac:spMkLst>
            <pc:docMk/>
            <pc:sldMk cId="4118561274" sldId="289"/>
            <ac:spMk id="14" creationId="{CBC4F608-B4B8-48C3-9572-C0F061B1CD99}"/>
          </ac:spMkLst>
        </pc:spChg>
        <pc:grpChg chg="add">
          <ac:chgData name="Matta, Nicholas Sean" userId="e711cf6e-483e-4ed0-b040-b7134d7c9ad0" providerId="ADAL" clId="{B6704667-81AF-4174-9BF0-A5E7D8E3457E}" dt="2024-10-07T23:08:48.393" v="3831" actId="26606"/>
          <ac:grpSpMkLst>
            <pc:docMk/>
            <pc:sldMk cId="4118561274" sldId="289"/>
            <ac:grpSpMk id="10" creationId="{65167ED7-6315-43AB-B1B6-C326D5FD8F84}"/>
          </ac:grpSpMkLst>
        </pc:grpChg>
      </pc:sldChg>
      <pc:sldChg chg="addSp delSp modSp new mod setBg">
        <pc:chgData name="Matta, Nicholas Sean" userId="e711cf6e-483e-4ed0-b040-b7134d7c9ad0" providerId="ADAL" clId="{B6704667-81AF-4174-9BF0-A5E7D8E3457E}" dt="2024-10-07T23:11:38.732" v="3896" actId="2711"/>
        <pc:sldMkLst>
          <pc:docMk/>
          <pc:sldMk cId="2259689572" sldId="290"/>
        </pc:sldMkLst>
        <pc:spChg chg="mod">
          <ac:chgData name="Matta, Nicholas Sean" userId="e711cf6e-483e-4ed0-b040-b7134d7c9ad0" providerId="ADAL" clId="{B6704667-81AF-4174-9BF0-A5E7D8E3457E}" dt="2024-10-07T23:11:35.880" v="3895" actId="2711"/>
          <ac:spMkLst>
            <pc:docMk/>
            <pc:sldMk cId="2259689572" sldId="290"/>
            <ac:spMk id="2" creationId="{4F35538C-117D-E33B-967C-9F86F05EAFC3}"/>
          </ac:spMkLst>
        </pc:spChg>
        <pc:spChg chg="mod">
          <ac:chgData name="Matta, Nicholas Sean" userId="e711cf6e-483e-4ed0-b040-b7134d7c9ad0" providerId="ADAL" clId="{B6704667-81AF-4174-9BF0-A5E7D8E3457E}" dt="2024-10-07T23:11:38.732" v="3896" actId="2711"/>
          <ac:spMkLst>
            <pc:docMk/>
            <pc:sldMk cId="2259689572" sldId="290"/>
            <ac:spMk id="3" creationId="{65A7D6ED-317B-4B4A-98D2-74DEDB435FCB}"/>
          </ac:spMkLst>
        </pc:spChg>
        <pc:spChg chg="add del">
          <ac:chgData name="Matta, Nicholas Sean" userId="e711cf6e-483e-4ed0-b040-b7134d7c9ad0" providerId="ADAL" clId="{B6704667-81AF-4174-9BF0-A5E7D8E3457E}" dt="2024-10-07T23:09:27.615" v="3838" actId="26606"/>
          <ac:spMkLst>
            <pc:docMk/>
            <pc:sldMk cId="2259689572" sldId="290"/>
            <ac:spMk id="8" creationId="{DBF61EA3-B236-439E-9C0B-340980D56BEE}"/>
          </ac:spMkLst>
        </pc:spChg>
        <pc:spChg chg="add del">
          <ac:chgData name="Matta, Nicholas Sean" userId="e711cf6e-483e-4ed0-b040-b7134d7c9ad0" providerId="ADAL" clId="{B6704667-81AF-4174-9BF0-A5E7D8E3457E}" dt="2024-10-07T23:09:27.615" v="3838" actId="26606"/>
          <ac:spMkLst>
            <pc:docMk/>
            <pc:sldMk cId="2259689572" sldId="290"/>
            <ac:spMk id="14" creationId="{E659831F-0D9A-4C63-9EBB-8435B85A440F}"/>
          </ac:spMkLst>
        </pc:spChg>
        <pc:spChg chg="add del">
          <ac:chgData name="Matta, Nicholas Sean" userId="e711cf6e-483e-4ed0-b040-b7134d7c9ad0" providerId="ADAL" clId="{B6704667-81AF-4174-9BF0-A5E7D8E3457E}" dt="2024-10-07T23:09:46.042" v="3842" actId="26606"/>
          <ac:spMkLst>
            <pc:docMk/>
            <pc:sldMk cId="2259689572" sldId="290"/>
            <ac:spMk id="19" creationId="{DAF1966E-FD40-4A4A-B61B-C4DF7FA05F06}"/>
          </ac:spMkLst>
        </pc:spChg>
        <pc:spChg chg="add del">
          <ac:chgData name="Matta, Nicholas Sean" userId="e711cf6e-483e-4ed0-b040-b7134d7c9ad0" providerId="ADAL" clId="{B6704667-81AF-4174-9BF0-A5E7D8E3457E}" dt="2024-10-07T23:09:46.042" v="3842" actId="26606"/>
          <ac:spMkLst>
            <pc:docMk/>
            <pc:sldMk cId="2259689572" sldId="290"/>
            <ac:spMk id="21" creationId="{047BFA19-D45E-416B-A404-7AF2F3F27017}"/>
          </ac:spMkLst>
        </pc:spChg>
        <pc:spChg chg="add del">
          <ac:chgData name="Matta, Nicholas Sean" userId="e711cf6e-483e-4ed0-b040-b7134d7c9ad0" providerId="ADAL" clId="{B6704667-81AF-4174-9BF0-A5E7D8E3457E}" dt="2024-10-07T23:09:46.042" v="3842" actId="26606"/>
          <ac:spMkLst>
            <pc:docMk/>
            <pc:sldMk cId="2259689572" sldId="290"/>
            <ac:spMk id="23" creationId="{8E0105E7-23DB-4CF2-8258-FF47C7620F6E}"/>
          </ac:spMkLst>
        </pc:spChg>
        <pc:spChg chg="add del">
          <ac:chgData name="Matta, Nicholas Sean" userId="e711cf6e-483e-4ed0-b040-b7134d7c9ad0" providerId="ADAL" clId="{B6704667-81AF-4174-9BF0-A5E7D8E3457E}" dt="2024-10-07T23:09:46.042" v="3842" actId="26606"/>
          <ac:spMkLst>
            <pc:docMk/>
            <pc:sldMk cId="2259689572" sldId="290"/>
            <ac:spMk id="25" creationId="{074B4F7D-14B2-478B-8BF5-01E4E0C5D263}"/>
          </ac:spMkLst>
        </pc:spChg>
        <pc:spChg chg="add del">
          <ac:chgData name="Matta, Nicholas Sean" userId="e711cf6e-483e-4ed0-b040-b7134d7c9ad0" providerId="ADAL" clId="{B6704667-81AF-4174-9BF0-A5E7D8E3457E}" dt="2024-10-07T23:11:12.300" v="3889" actId="26606"/>
          <ac:spMkLst>
            <pc:docMk/>
            <pc:sldMk cId="2259689572" sldId="290"/>
            <ac:spMk id="30" creationId="{081EA652-8C6A-4E69-BEB9-170809474553}"/>
          </ac:spMkLst>
        </pc:spChg>
        <pc:spChg chg="add del">
          <ac:chgData name="Matta, Nicholas Sean" userId="e711cf6e-483e-4ed0-b040-b7134d7c9ad0" providerId="ADAL" clId="{B6704667-81AF-4174-9BF0-A5E7D8E3457E}" dt="2024-10-07T23:11:12.300" v="3889" actId="26606"/>
          <ac:spMkLst>
            <pc:docMk/>
            <pc:sldMk cId="2259689572" sldId="290"/>
            <ac:spMk id="32" creationId="{5298780A-33B9-4EA2-8F67-DE68AD62841B}"/>
          </ac:spMkLst>
        </pc:spChg>
        <pc:spChg chg="add del">
          <ac:chgData name="Matta, Nicholas Sean" userId="e711cf6e-483e-4ed0-b040-b7134d7c9ad0" providerId="ADAL" clId="{B6704667-81AF-4174-9BF0-A5E7D8E3457E}" dt="2024-10-07T23:11:12.300" v="3889" actId="26606"/>
          <ac:spMkLst>
            <pc:docMk/>
            <pc:sldMk cId="2259689572" sldId="290"/>
            <ac:spMk id="34" creationId="{7F488E8B-4E1E-4402-8935-D4E6C02615C7}"/>
          </ac:spMkLst>
        </pc:spChg>
        <pc:spChg chg="add del">
          <ac:chgData name="Matta, Nicholas Sean" userId="e711cf6e-483e-4ed0-b040-b7134d7c9ad0" providerId="ADAL" clId="{B6704667-81AF-4174-9BF0-A5E7D8E3457E}" dt="2024-10-07T23:11:12.293" v="3888" actId="26606"/>
          <ac:spMkLst>
            <pc:docMk/>
            <pc:sldMk cId="2259689572" sldId="290"/>
            <ac:spMk id="39" creationId="{C9A36457-A5F4-4103-A443-02581C09185B}"/>
          </ac:spMkLst>
        </pc:spChg>
        <pc:spChg chg="add del">
          <ac:chgData name="Matta, Nicholas Sean" userId="e711cf6e-483e-4ed0-b040-b7134d7c9ad0" providerId="ADAL" clId="{B6704667-81AF-4174-9BF0-A5E7D8E3457E}" dt="2024-10-07T23:11:12.293" v="3888" actId="26606"/>
          <ac:spMkLst>
            <pc:docMk/>
            <pc:sldMk cId="2259689572" sldId="290"/>
            <ac:spMk id="41" creationId="{DC5FB7E8-B636-40FA-BE8D-48145C0F5C57}"/>
          </ac:spMkLst>
        </pc:spChg>
        <pc:spChg chg="add del">
          <ac:chgData name="Matta, Nicholas Sean" userId="e711cf6e-483e-4ed0-b040-b7134d7c9ad0" providerId="ADAL" clId="{B6704667-81AF-4174-9BF0-A5E7D8E3457E}" dt="2024-10-07T23:11:12.293" v="3888" actId="26606"/>
          <ac:spMkLst>
            <pc:docMk/>
            <pc:sldMk cId="2259689572" sldId="290"/>
            <ac:spMk id="43" creationId="{142DCE2C-2863-46FA-9BE7-24365A24D9BA}"/>
          </ac:spMkLst>
        </pc:spChg>
        <pc:spChg chg="add">
          <ac:chgData name="Matta, Nicholas Sean" userId="e711cf6e-483e-4ed0-b040-b7134d7c9ad0" providerId="ADAL" clId="{B6704667-81AF-4174-9BF0-A5E7D8E3457E}" dt="2024-10-07T23:11:12.300" v="3889" actId="26606"/>
          <ac:spMkLst>
            <pc:docMk/>
            <pc:sldMk cId="2259689572" sldId="290"/>
            <ac:spMk id="45" creationId="{B6CDA21F-E7AF-4C75-8395-33F58D5B0E45}"/>
          </ac:spMkLst>
        </pc:spChg>
        <pc:spChg chg="add">
          <ac:chgData name="Matta, Nicholas Sean" userId="e711cf6e-483e-4ed0-b040-b7134d7c9ad0" providerId="ADAL" clId="{B6704667-81AF-4174-9BF0-A5E7D8E3457E}" dt="2024-10-07T23:11:12.300" v="3889" actId="26606"/>
          <ac:spMkLst>
            <pc:docMk/>
            <pc:sldMk cId="2259689572" sldId="290"/>
            <ac:spMk id="46" creationId="{D5B0017B-2ECA-49AF-B397-DC140825DF8D}"/>
          </ac:spMkLst>
        </pc:spChg>
        <pc:grpChg chg="add del">
          <ac:chgData name="Matta, Nicholas Sean" userId="e711cf6e-483e-4ed0-b040-b7134d7c9ad0" providerId="ADAL" clId="{B6704667-81AF-4174-9BF0-A5E7D8E3457E}" dt="2024-10-07T23:09:27.615" v="3838" actId="26606"/>
          <ac:grpSpMkLst>
            <pc:docMk/>
            <pc:sldMk cId="2259689572" sldId="290"/>
            <ac:grpSpMk id="10" creationId="{28FAF094-D087-493F-8DF9-A486C2D6BBAA}"/>
          </ac:grpSpMkLst>
        </pc:grpChg>
        <pc:grpChg chg="add">
          <ac:chgData name="Matta, Nicholas Sean" userId="e711cf6e-483e-4ed0-b040-b7134d7c9ad0" providerId="ADAL" clId="{B6704667-81AF-4174-9BF0-A5E7D8E3457E}" dt="2024-10-07T23:11:12.300" v="3889" actId="26606"/>
          <ac:grpSpMkLst>
            <pc:docMk/>
            <pc:sldMk cId="2259689572" sldId="290"/>
            <ac:grpSpMk id="47" creationId="{AE1C45F0-260A-458C-96ED-C1F6D2151219}"/>
          </ac:grpSpMkLst>
        </pc:grpChg>
        <pc:cxnChg chg="add">
          <ac:chgData name="Matta, Nicholas Sean" userId="e711cf6e-483e-4ed0-b040-b7134d7c9ad0" providerId="ADAL" clId="{B6704667-81AF-4174-9BF0-A5E7D8E3457E}" dt="2024-10-07T23:11:12.300" v="3889" actId="26606"/>
          <ac:cxnSpMkLst>
            <pc:docMk/>
            <pc:sldMk cId="2259689572" sldId="290"/>
            <ac:cxnSpMk id="48" creationId="{6CF1BAF6-AD41-4082-B212-8A1F9A2E8779}"/>
          </ac:cxnSpMkLst>
        </pc:cxnChg>
      </pc:sldChg>
      <pc:sldChg chg="addSp delSp modSp new mod setBg modClrScheme delDesignElem chgLayout">
        <pc:chgData name="Matta, Nicholas Sean" userId="e711cf6e-483e-4ed0-b040-b7134d7c9ad0" providerId="ADAL" clId="{B6704667-81AF-4174-9BF0-A5E7D8E3457E}" dt="2024-10-07T23:13:01.366" v="3911" actId="2711"/>
        <pc:sldMkLst>
          <pc:docMk/>
          <pc:sldMk cId="3594945340" sldId="291"/>
        </pc:sldMkLst>
        <pc:spChg chg="mod ord">
          <ac:chgData name="Matta, Nicholas Sean" userId="e711cf6e-483e-4ed0-b040-b7134d7c9ad0" providerId="ADAL" clId="{B6704667-81AF-4174-9BF0-A5E7D8E3457E}" dt="2024-10-07T23:13:01.366" v="3911" actId="2711"/>
          <ac:spMkLst>
            <pc:docMk/>
            <pc:sldMk cId="3594945340" sldId="291"/>
            <ac:spMk id="2" creationId="{8740E6C8-028B-F83A-C126-E43EBF5C1283}"/>
          </ac:spMkLst>
        </pc:spChg>
        <pc:spChg chg="add del mod">
          <ac:chgData name="Matta, Nicholas Sean" userId="e711cf6e-483e-4ed0-b040-b7134d7c9ad0" providerId="ADAL" clId="{B6704667-81AF-4174-9BF0-A5E7D8E3457E}" dt="2024-10-07T23:12:09.199" v="3902" actId="26606"/>
          <ac:spMkLst>
            <pc:docMk/>
            <pc:sldMk cId="3594945340" sldId="291"/>
            <ac:spMk id="3" creationId="{1BD6FE10-7470-FAA6-E2C1-80B10AB38397}"/>
          </ac:spMkLst>
        </pc:spChg>
        <pc:spChg chg="add mod ord">
          <ac:chgData name="Matta, Nicholas Sean" userId="e711cf6e-483e-4ed0-b040-b7134d7c9ad0" providerId="ADAL" clId="{B6704667-81AF-4174-9BF0-A5E7D8E3457E}" dt="2024-10-07T23:12:53.412" v="3909" actId="2711"/>
          <ac:spMkLst>
            <pc:docMk/>
            <pc:sldMk cId="3594945340" sldId="291"/>
            <ac:spMk id="4" creationId="{0A0B49CC-68C4-8E4F-6E46-C74484BF5AD4}"/>
          </ac:spMkLst>
        </pc:spChg>
        <pc:spChg chg="add del">
          <ac:chgData name="Matta, Nicholas Sean" userId="e711cf6e-483e-4ed0-b040-b7134d7c9ad0" providerId="ADAL" clId="{B6704667-81AF-4174-9BF0-A5E7D8E3457E}" dt="2024-10-07T23:12:21.439" v="3903" actId="700"/>
          <ac:spMkLst>
            <pc:docMk/>
            <pc:sldMk cId="3594945340" sldId="291"/>
            <ac:spMk id="7" creationId="{DBF61EA3-B236-439E-9C0B-340980D56BEE}"/>
          </ac:spMkLst>
        </pc:spChg>
        <pc:spChg chg="add del">
          <ac:chgData name="Matta, Nicholas Sean" userId="e711cf6e-483e-4ed0-b040-b7134d7c9ad0" providerId="ADAL" clId="{B6704667-81AF-4174-9BF0-A5E7D8E3457E}" dt="2024-10-07T23:12:02.464" v="3899" actId="26606"/>
          <ac:spMkLst>
            <pc:docMk/>
            <pc:sldMk cId="3594945340" sldId="291"/>
            <ac:spMk id="8" creationId="{DBF61EA3-B236-439E-9C0B-340980D56BEE}"/>
          </ac:spMkLst>
        </pc:spChg>
        <pc:spChg chg="add del">
          <ac:chgData name="Matta, Nicholas Sean" userId="e711cf6e-483e-4ed0-b040-b7134d7c9ad0" providerId="ADAL" clId="{B6704667-81AF-4174-9BF0-A5E7D8E3457E}" dt="2024-10-07T23:12:21.439" v="3903" actId="700"/>
          <ac:spMkLst>
            <pc:docMk/>
            <pc:sldMk cId="3594945340" sldId="291"/>
            <ac:spMk id="13" creationId="{E659831F-0D9A-4C63-9EBB-8435B85A440F}"/>
          </ac:spMkLst>
        </pc:spChg>
        <pc:spChg chg="add del">
          <ac:chgData name="Matta, Nicholas Sean" userId="e711cf6e-483e-4ed0-b040-b7134d7c9ad0" providerId="ADAL" clId="{B6704667-81AF-4174-9BF0-A5E7D8E3457E}" dt="2024-10-07T23:12:02.464" v="3899" actId="26606"/>
          <ac:spMkLst>
            <pc:docMk/>
            <pc:sldMk cId="3594945340" sldId="291"/>
            <ac:spMk id="14" creationId="{E659831F-0D9A-4C63-9EBB-8435B85A440F}"/>
          </ac:spMkLst>
        </pc:spChg>
        <pc:spChg chg="add mod ord">
          <ac:chgData name="Matta, Nicholas Sean" userId="e711cf6e-483e-4ed0-b040-b7134d7c9ad0" providerId="ADAL" clId="{B6704667-81AF-4174-9BF0-A5E7D8E3457E}" dt="2024-10-07T23:12:56.387" v="3910" actId="2711"/>
          <ac:spMkLst>
            <pc:docMk/>
            <pc:sldMk cId="3594945340" sldId="291"/>
            <ac:spMk id="15" creationId="{1BD6FE10-7470-FAA6-E2C1-80B10AB38397}"/>
          </ac:spMkLst>
        </pc:spChg>
        <pc:spChg chg="add">
          <ac:chgData name="Matta, Nicholas Sean" userId="e711cf6e-483e-4ed0-b040-b7134d7c9ad0" providerId="ADAL" clId="{B6704667-81AF-4174-9BF0-A5E7D8E3457E}" dt="2024-10-07T23:12:44.583" v="3908" actId="26606"/>
          <ac:spMkLst>
            <pc:docMk/>
            <pc:sldMk cId="3594945340" sldId="291"/>
            <ac:spMk id="20" creationId="{4FFBEE45-F140-49D5-85EA-C78C24340B23}"/>
          </ac:spMkLst>
        </pc:spChg>
        <pc:grpChg chg="add del">
          <ac:chgData name="Matta, Nicholas Sean" userId="e711cf6e-483e-4ed0-b040-b7134d7c9ad0" providerId="ADAL" clId="{B6704667-81AF-4174-9BF0-A5E7D8E3457E}" dt="2024-10-07T23:12:21.439" v="3903" actId="700"/>
          <ac:grpSpMkLst>
            <pc:docMk/>
            <pc:sldMk cId="3594945340" sldId="291"/>
            <ac:grpSpMk id="9" creationId="{28FAF094-D087-493F-8DF9-A486C2D6BBAA}"/>
          </ac:grpSpMkLst>
        </pc:grpChg>
        <pc:grpChg chg="add del">
          <ac:chgData name="Matta, Nicholas Sean" userId="e711cf6e-483e-4ed0-b040-b7134d7c9ad0" providerId="ADAL" clId="{B6704667-81AF-4174-9BF0-A5E7D8E3457E}" dt="2024-10-07T23:12:02.464" v="3899" actId="26606"/>
          <ac:grpSpMkLst>
            <pc:docMk/>
            <pc:sldMk cId="3594945340" sldId="291"/>
            <ac:grpSpMk id="10" creationId="{28FAF094-D087-493F-8DF9-A486C2D6BBAA}"/>
          </ac:grpSpMkLst>
        </pc:grpChg>
        <pc:graphicFrameChg chg="add del">
          <ac:chgData name="Matta, Nicholas Sean" userId="e711cf6e-483e-4ed0-b040-b7134d7c9ad0" providerId="ADAL" clId="{B6704667-81AF-4174-9BF0-A5E7D8E3457E}" dt="2024-10-07T23:12:09.193" v="3901" actId="26606"/>
          <ac:graphicFrameMkLst>
            <pc:docMk/>
            <pc:sldMk cId="3594945340" sldId="291"/>
            <ac:graphicFrameMk id="5" creationId="{0B9C512E-C278-EB8B-345D-E3DDBED13DBD}"/>
          </ac:graphicFrameMkLst>
        </pc:graphicFrameChg>
      </pc:sldChg>
      <pc:sldChg chg="addSp modSp new mod setBg">
        <pc:chgData name="Matta, Nicholas Sean" userId="e711cf6e-483e-4ed0-b040-b7134d7c9ad0" providerId="ADAL" clId="{B6704667-81AF-4174-9BF0-A5E7D8E3457E}" dt="2024-10-07T23:13:18.852" v="3914" actId="2711"/>
        <pc:sldMkLst>
          <pc:docMk/>
          <pc:sldMk cId="2311003025" sldId="292"/>
        </pc:sldMkLst>
        <pc:spChg chg="mod">
          <ac:chgData name="Matta, Nicholas Sean" userId="e711cf6e-483e-4ed0-b040-b7134d7c9ad0" providerId="ADAL" clId="{B6704667-81AF-4174-9BF0-A5E7D8E3457E}" dt="2024-10-07T23:13:18.852" v="3914" actId="2711"/>
          <ac:spMkLst>
            <pc:docMk/>
            <pc:sldMk cId="2311003025" sldId="292"/>
            <ac:spMk id="2" creationId="{953BA14E-BA61-1FA5-5EB7-F869C50E035A}"/>
          </ac:spMkLst>
        </pc:spChg>
        <pc:spChg chg="mod">
          <ac:chgData name="Matta, Nicholas Sean" userId="e711cf6e-483e-4ed0-b040-b7134d7c9ad0" providerId="ADAL" clId="{B6704667-81AF-4174-9BF0-A5E7D8E3457E}" dt="2024-10-07T23:13:16.291" v="3913" actId="2711"/>
          <ac:spMkLst>
            <pc:docMk/>
            <pc:sldMk cId="2311003025" sldId="292"/>
            <ac:spMk id="3" creationId="{EF27EFE2-9755-EC6F-B357-F43EF116D965}"/>
          </ac:spMkLst>
        </pc:spChg>
        <pc:spChg chg="add">
          <ac:chgData name="Matta, Nicholas Sean" userId="e711cf6e-483e-4ed0-b040-b7134d7c9ad0" providerId="ADAL" clId="{B6704667-81AF-4174-9BF0-A5E7D8E3457E}" dt="2024-10-07T23:13:11.994" v="3912" actId="26606"/>
          <ac:spMkLst>
            <pc:docMk/>
            <pc:sldMk cId="2311003025" sldId="292"/>
            <ac:spMk id="8" creationId="{081EA652-8C6A-4E69-BEB9-170809474553}"/>
          </ac:spMkLst>
        </pc:spChg>
        <pc:spChg chg="add">
          <ac:chgData name="Matta, Nicholas Sean" userId="e711cf6e-483e-4ed0-b040-b7134d7c9ad0" providerId="ADAL" clId="{B6704667-81AF-4174-9BF0-A5E7D8E3457E}" dt="2024-10-07T23:13:11.994" v="3912" actId="26606"/>
          <ac:spMkLst>
            <pc:docMk/>
            <pc:sldMk cId="2311003025" sldId="292"/>
            <ac:spMk id="10" creationId="{5298780A-33B9-4EA2-8F67-DE68AD62841B}"/>
          </ac:spMkLst>
        </pc:spChg>
        <pc:spChg chg="add">
          <ac:chgData name="Matta, Nicholas Sean" userId="e711cf6e-483e-4ed0-b040-b7134d7c9ad0" providerId="ADAL" clId="{B6704667-81AF-4174-9BF0-A5E7D8E3457E}" dt="2024-10-07T23:13:11.994" v="3912" actId="26606"/>
          <ac:spMkLst>
            <pc:docMk/>
            <pc:sldMk cId="2311003025" sldId="292"/>
            <ac:spMk id="12" creationId="{7F488E8B-4E1E-4402-8935-D4E6C02615C7}"/>
          </ac:spMkLst>
        </pc:spChg>
      </pc:sldChg>
      <pc:sldChg chg="modSp new del mod">
        <pc:chgData name="Matta, Nicholas Sean" userId="e711cf6e-483e-4ed0-b040-b7134d7c9ad0" providerId="ADAL" clId="{B6704667-81AF-4174-9BF0-A5E7D8E3457E}" dt="2024-10-07T22:48:10.477" v="3470" actId="47"/>
        <pc:sldMkLst>
          <pc:docMk/>
          <pc:sldMk cId="2045715743" sldId="293"/>
        </pc:sldMkLst>
        <pc:spChg chg="mod">
          <ac:chgData name="Matta, Nicholas Sean" userId="e711cf6e-483e-4ed0-b040-b7134d7c9ad0" providerId="ADAL" clId="{B6704667-81AF-4174-9BF0-A5E7D8E3457E}" dt="2024-10-07T22:45:23.054" v="3405" actId="2711"/>
          <ac:spMkLst>
            <pc:docMk/>
            <pc:sldMk cId="2045715743" sldId="293"/>
            <ac:spMk id="2" creationId="{476A9F49-1697-178C-0F4B-4FD717D66ADC}"/>
          </ac:spMkLst>
        </pc:spChg>
        <pc:spChg chg="mod">
          <ac:chgData name="Matta, Nicholas Sean" userId="e711cf6e-483e-4ed0-b040-b7134d7c9ad0" providerId="ADAL" clId="{B6704667-81AF-4174-9BF0-A5E7D8E3457E}" dt="2024-10-07T22:47:35.446" v="3439"/>
          <ac:spMkLst>
            <pc:docMk/>
            <pc:sldMk cId="2045715743" sldId="293"/>
            <ac:spMk id="3" creationId="{2E10EF49-1CD2-5502-C940-76087EA0D8C0}"/>
          </ac:spMkLst>
        </pc:spChg>
      </pc:sldChg>
      <pc:sldChg chg="addSp modSp new mod setBg">
        <pc:chgData name="Matta, Nicholas Sean" userId="e711cf6e-483e-4ed0-b040-b7134d7c9ad0" providerId="ADAL" clId="{B6704667-81AF-4174-9BF0-A5E7D8E3457E}" dt="2024-10-07T23:14:24.304" v="3931" actId="255"/>
        <pc:sldMkLst>
          <pc:docMk/>
          <pc:sldMk cId="2410386525" sldId="293"/>
        </pc:sldMkLst>
        <pc:spChg chg="mod">
          <ac:chgData name="Matta, Nicholas Sean" userId="e711cf6e-483e-4ed0-b040-b7134d7c9ad0" providerId="ADAL" clId="{B6704667-81AF-4174-9BF0-A5E7D8E3457E}" dt="2024-10-07T23:14:24.304" v="3931" actId="255"/>
          <ac:spMkLst>
            <pc:docMk/>
            <pc:sldMk cId="2410386525" sldId="293"/>
            <ac:spMk id="2" creationId="{3386C8E4-89B9-959C-C2A2-03BEBA023D2A}"/>
          </ac:spMkLst>
        </pc:spChg>
        <pc:spChg chg="mod">
          <ac:chgData name="Matta, Nicholas Sean" userId="e711cf6e-483e-4ed0-b040-b7134d7c9ad0" providerId="ADAL" clId="{B6704667-81AF-4174-9BF0-A5E7D8E3457E}" dt="2024-10-07T23:11:42.436" v="3897" actId="2711"/>
          <ac:spMkLst>
            <pc:docMk/>
            <pc:sldMk cId="2410386525" sldId="293"/>
            <ac:spMk id="3" creationId="{343109C6-98AD-3F2F-5737-FFCDE3F4E086}"/>
          </ac:spMkLst>
        </pc:spChg>
        <pc:spChg chg="add">
          <ac:chgData name="Matta, Nicholas Sean" userId="e711cf6e-483e-4ed0-b040-b7134d7c9ad0" providerId="ADAL" clId="{B6704667-81AF-4174-9BF0-A5E7D8E3457E}" dt="2024-10-07T23:11:18.425" v="3890" actId="26606"/>
          <ac:spMkLst>
            <pc:docMk/>
            <pc:sldMk cId="2410386525" sldId="293"/>
            <ac:spMk id="8" creationId="{4DA718D0-4865-4629-8134-44F68D41D574}"/>
          </ac:spMkLst>
        </pc:spChg>
        <pc:spChg chg="add">
          <ac:chgData name="Matta, Nicholas Sean" userId="e711cf6e-483e-4ed0-b040-b7134d7c9ad0" providerId="ADAL" clId="{B6704667-81AF-4174-9BF0-A5E7D8E3457E}" dt="2024-10-07T23:11:18.425" v="3890" actId="26606"/>
          <ac:spMkLst>
            <pc:docMk/>
            <pc:sldMk cId="2410386525" sldId="293"/>
            <ac:spMk id="14" creationId="{CBC4F608-B4B8-48C3-9572-C0F061B1CD99}"/>
          </ac:spMkLst>
        </pc:spChg>
        <pc:grpChg chg="add">
          <ac:chgData name="Matta, Nicholas Sean" userId="e711cf6e-483e-4ed0-b040-b7134d7c9ad0" providerId="ADAL" clId="{B6704667-81AF-4174-9BF0-A5E7D8E3457E}" dt="2024-10-07T23:11:18.425" v="3890" actId="26606"/>
          <ac:grpSpMkLst>
            <pc:docMk/>
            <pc:sldMk cId="2410386525" sldId="293"/>
            <ac:grpSpMk id="10" creationId="{65167ED7-6315-43AB-B1B6-C326D5FD8F84}"/>
          </ac:grpSpMkLst>
        </pc:grpChg>
      </pc:sldChg>
    </pc:docChg>
  </pc:docChgLst>
</pc:chgInfo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4" Type="http://schemas.openxmlformats.org/officeDocument/2006/relationships/image" Target="../media/image17.svg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13" Type="http://schemas.openxmlformats.org/officeDocument/2006/relationships/image" Target="../media/image36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svg"/><Relationship Id="rId2" Type="http://schemas.openxmlformats.org/officeDocument/2006/relationships/image" Target="../media/image25.svg"/><Relationship Id="rId1" Type="http://schemas.openxmlformats.org/officeDocument/2006/relationships/image" Target="../media/image24.png"/><Relationship Id="rId6" Type="http://schemas.openxmlformats.org/officeDocument/2006/relationships/image" Target="../media/image29.sv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svg"/><Relationship Id="rId4" Type="http://schemas.openxmlformats.org/officeDocument/2006/relationships/image" Target="../media/image27.svg"/><Relationship Id="rId9" Type="http://schemas.openxmlformats.org/officeDocument/2006/relationships/image" Target="../media/image32.png"/><Relationship Id="rId14" Type="http://schemas.openxmlformats.org/officeDocument/2006/relationships/image" Target="../media/image37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4" Type="http://schemas.openxmlformats.org/officeDocument/2006/relationships/image" Target="../media/image17.sv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13" Type="http://schemas.openxmlformats.org/officeDocument/2006/relationships/image" Target="../media/image36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svg"/><Relationship Id="rId2" Type="http://schemas.openxmlformats.org/officeDocument/2006/relationships/image" Target="../media/image25.svg"/><Relationship Id="rId1" Type="http://schemas.openxmlformats.org/officeDocument/2006/relationships/image" Target="../media/image24.png"/><Relationship Id="rId6" Type="http://schemas.openxmlformats.org/officeDocument/2006/relationships/image" Target="../media/image29.sv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svg"/><Relationship Id="rId4" Type="http://schemas.openxmlformats.org/officeDocument/2006/relationships/image" Target="../media/image27.svg"/><Relationship Id="rId9" Type="http://schemas.openxmlformats.org/officeDocument/2006/relationships/image" Target="../media/image32.png"/><Relationship Id="rId14" Type="http://schemas.openxmlformats.org/officeDocument/2006/relationships/image" Target="../media/image3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F1037D-7BEC-48F5-B8AD-6D758A1279B0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4A795257-6149-4485-90A2-A9B94866F6DC}">
      <dgm:prSet/>
      <dgm:spPr/>
      <dgm:t>
        <a:bodyPr/>
        <a:lstStyle/>
        <a:p>
          <a:r>
            <a:rPr lang="en-US" b="0" i="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Planning the bid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F071EA1-B3FC-4873-8EB4-9AD705F8AD3E}" type="parTrans" cxnId="{216E4F75-4758-4692-86BF-6E76F66DFC2A}">
      <dgm:prSet/>
      <dgm:spPr/>
      <dgm:t>
        <a:bodyPr/>
        <a:lstStyle/>
        <a:p>
          <a:endParaRPr lang="en-US"/>
        </a:p>
      </dgm:t>
    </dgm:pt>
    <dgm:pt modelId="{061FD5CB-1680-48BD-A684-0580D1B1F47D}" type="sibTrans" cxnId="{216E4F75-4758-4692-86BF-6E76F66DFC2A}">
      <dgm:prSet/>
      <dgm:spPr/>
      <dgm:t>
        <a:bodyPr/>
        <a:lstStyle/>
        <a:p>
          <a:endParaRPr lang="en-US"/>
        </a:p>
      </dgm:t>
    </dgm:pt>
    <dgm:pt modelId="{99FDE737-75F1-4498-A98C-8B77BA5B39C5}">
      <dgm:prSet/>
      <dgm:spPr/>
      <dgm:t>
        <a:bodyPr/>
        <a:lstStyle/>
        <a:p>
          <a:r>
            <a:rPr lang="en-US" b="0" i="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Pre-bid day activities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A643DAC-5DFB-4196-8EF6-97D8F8DC1329}" type="parTrans" cxnId="{CAF06567-9079-4950-BA69-C9C4C3AB1BA7}">
      <dgm:prSet/>
      <dgm:spPr/>
      <dgm:t>
        <a:bodyPr/>
        <a:lstStyle/>
        <a:p>
          <a:endParaRPr lang="en-US"/>
        </a:p>
      </dgm:t>
    </dgm:pt>
    <dgm:pt modelId="{691B357D-5957-4BC1-A108-F5980B218712}" type="sibTrans" cxnId="{CAF06567-9079-4950-BA69-C9C4C3AB1BA7}">
      <dgm:prSet/>
      <dgm:spPr/>
      <dgm:t>
        <a:bodyPr/>
        <a:lstStyle/>
        <a:p>
          <a:endParaRPr lang="en-US"/>
        </a:p>
      </dgm:t>
    </dgm:pt>
    <dgm:pt modelId="{CC8F2A6A-1C9D-4B18-B716-A7AD7E9B77BB}">
      <dgm:prSet/>
      <dgm:spPr/>
      <dgm:t>
        <a:bodyPr/>
        <a:lstStyle/>
        <a:p>
          <a:r>
            <a:rPr lang="en-US" b="0" i="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Bid-day activities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77D7422-4E3C-48FA-8F79-94071793F8E1}" type="parTrans" cxnId="{BDA82CD2-0F2F-43B3-9715-66173E275B92}">
      <dgm:prSet/>
      <dgm:spPr/>
      <dgm:t>
        <a:bodyPr/>
        <a:lstStyle/>
        <a:p>
          <a:endParaRPr lang="en-US"/>
        </a:p>
      </dgm:t>
    </dgm:pt>
    <dgm:pt modelId="{3F9E1B1E-0A7A-4AF4-AE09-70E795179293}" type="sibTrans" cxnId="{BDA82CD2-0F2F-43B3-9715-66173E275B92}">
      <dgm:prSet/>
      <dgm:spPr/>
      <dgm:t>
        <a:bodyPr/>
        <a:lstStyle/>
        <a:p>
          <a:endParaRPr lang="en-US"/>
        </a:p>
      </dgm:t>
    </dgm:pt>
    <dgm:pt modelId="{4098AFCC-1750-477B-BC00-65CCC59E0DA3}">
      <dgm:prSet/>
      <dgm:spPr/>
      <dgm:t>
        <a:bodyPr/>
        <a:lstStyle/>
        <a:p>
          <a:r>
            <a:rPr lang="en-US" b="0" i="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Post-bid activities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DFEBAC-916A-46D2-B2F2-BD1631F3BC41}" type="parTrans" cxnId="{E707F8CC-5EEA-4576-BA49-8B77CC3550AE}">
      <dgm:prSet/>
      <dgm:spPr/>
      <dgm:t>
        <a:bodyPr/>
        <a:lstStyle/>
        <a:p>
          <a:endParaRPr lang="en-US"/>
        </a:p>
      </dgm:t>
    </dgm:pt>
    <dgm:pt modelId="{167322ED-C1D5-4902-8ACD-C82B86ECF9F9}" type="sibTrans" cxnId="{E707F8CC-5EEA-4576-BA49-8B77CC3550AE}">
      <dgm:prSet/>
      <dgm:spPr/>
      <dgm:t>
        <a:bodyPr/>
        <a:lstStyle/>
        <a:p>
          <a:endParaRPr lang="en-US"/>
        </a:p>
      </dgm:t>
    </dgm:pt>
    <dgm:pt modelId="{ADCAC24B-54BF-4EF8-BB1A-706399ED06C5}" type="pres">
      <dgm:prSet presAssocID="{0BF1037D-7BEC-48F5-B8AD-6D758A1279B0}" presName="matrix" presStyleCnt="0">
        <dgm:presLayoutVars>
          <dgm:chMax val="1"/>
          <dgm:dir/>
          <dgm:resizeHandles val="exact"/>
        </dgm:presLayoutVars>
      </dgm:prSet>
      <dgm:spPr/>
    </dgm:pt>
    <dgm:pt modelId="{7A50ECC5-C89B-48C0-AA95-E5743814900A}" type="pres">
      <dgm:prSet presAssocID="{0BF1037D-7BEC-48F5-B8AD-6D758A1279B0}" presName="diamond" presStyleLbl="bgShp" presStyleIdx="0" presStyleCnt="1"/>
      <dgm:spPr/>
    </dgm:pt>
    <dgm:pt modelId="{5ED9043C-7E78-4A44-A134-FC9641CF8F53}" type="pres">
      <dgm:prSet presAssocID="{0BF1037D-7BEC-48F5-B8AD-6D758A1279B0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D9C8A2BE-2CD3-4890-A39D-B203A76F57FE}" type="pres">
      <dgm:prSet presAssocID="{0BF1037D-7BEC-48F5-B8AD-6D758A1279B0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FBCCD647-7B33-4B28-A2EF-03F92DF66745}" type="pres">
      <dgm:prSet presAssocID="{0BF1037D-7BEC-48F5-B8AD-6D758A1279B0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D914B6DA-3E2B-4ADD-9F72-D4E0446DD4FB}" type="pres">
      <dgm:prSet presAssocID="{0BF1037D-7BEC-48F5-B8AD-6D758A1279B0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979B7634-B214-4FB7-B5C9-86627ECCD004}" type="presOf" srcId="{0BF1037D-7BEC-48F5-B8AD-6D758A1279B0}" destId="{ADCAC24B-54BF-4EF8-BB1A-706399ED06C5}" srcOrd="0" destOrd="0" presId="urn:microsoft.com/office/officeart/2005/8/layout/matrix3"/>
    <dgm:cxn modelId="{3237BF3B-7681-4A24-8D59-B725EA44F2D9}" type="presOf" srcId="{CC8F2A6A-1C9D-4B18-B716-A7AD7E9B77BB}" destId="{FBCCD647-7B33-4B28-A2EF-03F92DF66745}" srcOrd="0" destOrd="0" presId="urn:microsoft.com/office/officeart/2005/8/layout/matrix3"/>
    <dgm:cxn modelId="{CAF06567-9079-4950-BA69-C9C4C3AB1BA7}" srcId="{0BF1037D-7BEC-48F5-B8AD-6D758A1279B0}" destId="{99FDE737-75F1-4498-A98C-8B77BA5B39C5}" srcOrd="1" destOrd="0" parTransId="{0A643DAC-5DFB-4196-8EF6-97D8F8DC1329}" sibTransId="{691B357D-5957-4BC1-A108-F5980B218712}"/>
    <dgm:cxn modelId="{3A17516A-E9C9-4EB0-A2BA-45694E1362C7}" type="presOf" srcId="{4098AFCC-1750-477B-BC00-65CCC59E0DA3}" destId="{D914B6DA-3E2B-4ADD-9F72-D4E0446DD4FB}" srcOrd="0" destOrd="0" presId="urn:microsoft.com/office/officeart/2005/8/layout/matrix3"/>
    <dgm:cxn modelId="{216E4F75-4758-4692-86BF-6E76F66DFC2A}" srcId="{0BF1037D-7BEC-48F5-B8AD-6D758A1279B0}" destId="{4A795257-6149-4485-90A2-A9B94866F6DC}" srcOrd="0" destOrd="0" parTransId="{AF071EA1-B3FC-4873-8EB4-9AD705F8AD3E}" sibTransId="{061FD5CB-1680-48BD-A684-0580D1B1F47D}"/>
    <dgm:cxn modelId="{02A1FA97-88D9-4A9C-ACF8-EA6742426131}" type="presOf" srcId="{99FDE737-75F1-4498-A98C-8B77BA5B39C5}" destId="{D9C8A2BE-2CD3-4890-A39D-B203A76F57FE}" srcOrd="0" destOrd="0" presId="urn:microsoft.com/office/officeart/2005/8/layout/matrix3"/>
    <dgm:cxn modelId="{E707F8CC-5EEA-4576-BA49-8B77CC3550AE}" srcId="{0BF1037D-7BEC-48F5-B8AD-6D758A1279B0}" destId="{4098AFCC-1750-477B-BC00-65CCC59E0DA3}" srcOrd="3" destOrd="0" parTransId="{C4DFEBAC-916A-46D2-B2F2-BD1631F3BC41}" sibTransId="{167322ED-C1D5-4902-8ACD-C82B86ECF9F9}"/>
    <dgm:cxn modelId="{BDA82CD2-0F2F-43B3-9715-66173E275B92}" srcId="{0BF1037D-7BEC-48F5-B8AD-6D758A1279B0}" destId="{CC8F2A6A-1C9D-4B18-B716-A7AD7E9B77BB}" srcOrd="2" destOrd="0" parTransId="{F77D7422-4E3C-48FA-8F79-94071793F8E1}" sibTransId="{3F9E1B1E-0A7A-4AF4-AE09-70E795179293}"/>
    <dgm:cxn modelId="{CE26B0FF-1A27-42D5-931F-4536588DBDEF}" type="presOf" srcId="{4A795257-6149-4485-90A2-A9B94866F6DC}" destId="{5ED9043C-7E78-4A44-A134-FC9641CF8F53}" srcOrd="0" destOrd="0" presId="urn:microsoft.com/office/officeart/2005/8/layout/matrix3"/>
    <dgm:cxn modelId="{ED6CB51D-F6A1-470C-B84F-231EA7FF23DD}" type="presParOf" srcId="{ADCAC24B-54BF-4EF8-BB1A-706399ED06C5}" destId="{7A50ECC5-C89B-48C0-AA95-E5743814900A}" srcOrd="0" destOrd="0" presId="urn:microsoft.com/office/officeart/2005/8/layout/matrix3"/>
    <dgm:cxn modelId="{BA279007-B968-4E51-AFC7-C9A6E1173426}" type="presParOf" srcId="{ADCAC24B-54BF-4EF8-BB1A-706399ED06C5}" destId="{5ED9043C-7E78-4A44-A134-FC9641CF8F53}" srcOrd="1" destOrd="0" presId="urn:microsoft.com/office/officeart/2005/8/layout/matrix3"/>
    <dgm:cxn modelId="{2EE49ED8-3772-492F-AD6D-CB75D482A0F7}" type="presParOf" srcId="{ADCAC24B-54BF-4EF8-BB1A-706399ED06C5}" destId="{D9C8A2BE-2CD3-4890-A39D-B203A76F57FE}" srcOrd="2" destOrd="0" presId="urn:microsoft.com/office/officeart/2005/8/layout/matrix3"/>
    <dgm:cxn modelId="{BFD53C39-7F26-4AA6-942F-9B49CDCDA296}" type="presParOf" srcId="{ADCAC24B-54BF-4EF8-BB1A-706399ED06C5}" destId="{FBCCD647-7B33-4B28-A2EF-03F92DF66745}" srcOrd="3" destOrd="0" presId="urn:microsoft.com/office/officeart/2005/8/layout/matrix3"/>
    <dgm:cxn modelId="{6AD1455F-E993-44CE-B1F2-FD8A8B16F13B}" type="presParOf" srcId="{ADCAC24B-54BF-4EF8-BB1A-706399ED06C5}" destId="{D914B6DA-3E2B-4ADD-9F72-D4E0446DD4FB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04335ED-96AC-43C9-965B-6F523F9E10BF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5F6F1A51-589E-4D28-816E-9E84A66BF9A7}">
      <dgm:prSet/>
      <dgm:spPr/>
      <dgm:t>
        <a:bodyPr/>
        <a:lstStyle/>
        <a:p>
          <a:r>
            <a:rPr lang="en-US" b="0" i="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Planning the bid: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0472042-244E-40A4-9425-CEA90C237C5D}" type="parTrans" cxnId="{082F48CA-7BD6-4487-888A-348FB22F2BD2}">
      <dgm:prSet/>
      <dgm:spPr/>
      <dgm:t>
        <a:bodyPr/>
        <a:lstStyle/>
        <a:p>
          <a:endParaRPr lang="en-US"/>
        </a:p>
      </dgm:t>
    </dgm:pt>
    <dgm:pt modelId="{2F968A7F-0557-4FA8-BF11-A532502D3D92}" type="sibTrans" cxnId="{082F48CA-7BD6-4487-888A-348FB22F2BD2}">
      <dgm:prSet/>
      <dgm:spPr/>
      <dgm:t>
        <a:bodyPr/>
        <a:lstStyle/>
        <a:p>
          <a:endParaRPr lang="en-US"/>
        </a:p>
      </dgm:t>
    </dgm:pt>
    <dgm:pt modelId="{3E1D5A10-8C76-4D8D-945D-065425C5A26A}">
      <dgm:prSet/>
      <dgm:spPr/>
      <dgm:t>
        <a:bodyPr/>
        <a:lstStyle/>
        <a:p>
          <a:r>
            <a:rPr lang="en-US" b="0" i="0" baseline="0">
              <a:latin typeface="Times New Roman" panose="02020603050405020304" pitchFamily="18" charset="0"/>
              <a:cs typeface="Times New Roman" panose="02020603050405020304" pitchFamily="18" charset="0"/>
            </a:rPr>
            <a:t>Define scope of work.</a:t>
          </a:r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1922884-5D8F-4291-A198-63D1AFD5EBCD}" type="parTrans" cxnId="{1EDD2DA8-817D-4DD0-94C0-CEF9DBD6B2E7}">
      <dgm:prSet/>
      <dgm:spPr/>
      <dgm:t>
        <a:bodyPr/>
        <a:lstStyle/>
        <a:p>
          <a:endParaRPr lang="en-US"/>
        </a:p>
      </dgm:t>
    </dgm:pt>
    <dgm:pt modelId="{7CAE2A43-8266-4259-AEB6-91682E1501F7}" type="sibTrans" cxnId="{1EDD2DA8-817D-4DD0-94C0-CEF9DBD6B2E7}">
      <dgm:prSet/>
      <dgm:spPr/>
      <dgm:t>
        <a:bodyPr/>
        <a:lstStyle/>
        <a:p>
          <a:endParaRPr lang="en-US"/>
        </a:p>
      </dgm:t>
    </dgm:pt>
    <dgm:pt modelId="{E8329CC7-859F-40D9-8D28-C6B133D8EFFC}">
      <dgm:prSet/>
      <dgm:spPr/>
      <dgm:t>
        <a:bodyPr/>
        <a:lstStyle/>
        <a:p>
          <a:r>
            <a:rPr lang="en-US" b="0" i="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Schedule the bid.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EA59A65-23AA-4548-877C-C22BD5377B97}" type="parTrans" cxnId="{F155345C-7E23-42F5-881C-B48CFD568600}">
      <dgm:prSet/>
      <dgm:spPr/>
      <dgm:t>
        <a:bodyPr/>
        <a:lstStyle/>
        <a:p>
          <a:endParaRPr lang="en-US"/>
        </a:p>
      </dgm:t>
    </dgm:pt>
    <dgm:pt modelId="{76C4192C-6616-4A70-B422-EB2B82D2ED5B}" type="sibTrans" cxnId="{F155345C-7E23-42F5-881C-B48CFD568600}">
      <dgm:prSet/>
      <dgm:spPr/>
      <dgm:t>
        <a:bodyPr/>
        <a:lstStyle/>
        <a:p>
          <a:endParaRPr lang="en-US"/>
        </a:p>
      </dgm:t>
    </dgm:pt>
    <dgm:pt modelId="{22F08F4F-4B71-4814-9EC0-1B2A8C180BA3}">
      <dgm:prSet/>
      <dgm:spPr/>
      <dgm:t>
        <a:bodyPr/>
        <a:lstStyle/>
        <a:p>
          <a:r>
            <a:rPr lang="en-US" b="0" i="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Assign tasks.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5AA3EF3-6D8A-49CE-B25C-43389E1A4336}" type="parTrans" cxnId="{3F7CCF73-C9F9-434F-ADD7-1FB87E06A586}">
      <dgm:prSet/>
      <dgm:spPr/>
      <dgm:t>
        <a:bodyPr/>
        <a:lstStyle/>
        <a:p>
          <a:endParaRPr lang="en-US"/>
        </a:p>
      </dgm:t>
    </dgm:pt>
    <dgm:pt modelId="{B9CA48F4-4739-43E4-942A-C51146FC46A2}" type="sibTrans" cxnId="{3F7CCF73-C9F9-434F-ADD7-1FB87E06A586}">
      <dgm:prSet/>
      <dgm:spPr/>
      <dgm:t>
        <a:bodyPr/>
        <a:lstStyle/>
        <a:p>
          <a:endParaRPr lang="en-US"/>
        </a:p>
      </dgm:t>
    </dgm:pt>
    <dgm:pt modelId="{D7229E7B-2D50-4A3A-8F5C-C5339BCDB62C}">
      <dgm:prSet/>
      <dgm:spPr/>
      <dgm:t>
        <a:bodyPr/>
        <a:lstStyle/>
        <a:p>
          <a:r>
            <a:rPr lang="en-US" b="0" i="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Pre-bid activities: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1B04F00-D6D1-4063-AA62-799A77B1263D}" type="parTrans" cxnId="{ACCA320D-DDB1-424B-BC0A-1132D62BED09}">
      <dgm:prSet/>
      <dgm:spPr/>
      <dgm:t>
        <a:bodyPr/>
        <a:lstStyle/>
        <a:p>
          <a:endParaRPr lang="en-US"/>
        </a:p>
      </dgm:t>
    </dgm:pt>
    <dgm:pt modelId="{AB703C28-B0BC-4D68-BDCB-3AEC66097696}" type="sibTrans" cxnId="{ACCA320D-DDB1-424B-BC0A-1132D62BED09}">
      <dgm:prSet/>
      <dgm:spPr/>
      <dgm:t>
        <a:bodyPr/>
        <a:lstStyle/>
        <a:p>
          <a:endParaRPr lang="en-US"/>
        </a:p>
      </dgm:t>
    </dgm:pt>
    <dgm:pt modelId="{FFA78863-B241-44A3-BD7E-85FBDF9921F7}">
      <dgm:prSet/>
      <dgm:spPr/>
      <dgm:t>
        <a:bodyPr/>
        <a:lstStyle/>
        <a:p>
          <a:r>
            <a:rPr lang="en-US" b="0" i="0" baseline="0">
              <a:latin typeface="Times New Roman" panose="02020603050405020304" pitchFamily="18" charset="0"/>
              <a:cs typeface="Times New Roman" panose="02020603050405020304" pitchFamily="18" charset="0"/>
            </a:rPr>
            <a:t>Order bond.</a:t>
          </a:r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A984765-7C03-4CAB-80FE-8F54F9685501}" type="parTrans" cxnId="{4A0C0A20-C360-46E9-91CF-1E984A1380C6}">
      <dgm:prSet/>
      <dgm:spPr/>
      <dgm:t>
        <a:bodyPr/>
        <a:lstStyle/>
        <a:p>
          <a:endParaRPr lang="en-US"/>
        </a:p>
      </dgm:t>
    </dgm:pt>
    <dgm:pt modelId="{08CEE31C-83FA-4C79-990E-70D175FBB348}" type="sibTrans" cxnId="{4A0C0A20-C360-46E9-91CF-1E984A1380C6}">
      <dgm:prSet/>
      <dgm:spPr/>
      <dgm:t>
        <a:bodyPr/>
        <a:lstStyle/>
        <a:p>
          <a:endParaRPr lang="en-US"/>
        </a:p>
      </dgm:t>
    </dgm:pt>
    <dgm:pt modelId="{07E7AE89-D8CD-4B0E-9CB1-78750C84B048}">
      <dgm:prSet/>
      <dgm:spPr/>
      <dgm:t>
        <a:bodyPr/>
        <a:lstStyle/>
        <a:p>
          <a:r>
            <a:rPr lang="en-US" b="0" i="0" baseline="0">
              <a:latin typeface="Times New Roman" panose="02020603050405020304" pitchFamily="18" charset="0"/>
              <a:cs typeface="Times New Roman" panose="02020603050405020304" pitchFamily="18" charset="0"/>
            </a:rPr>
            <a:t>Request subcontractor quotes.</a:t>
          </a:r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585BD17-27BA-4932-8715-C4347E97968A}" type="parTrans" cxnId="{85BF2971-B3FE-431A-8AC8-8133CD0EC757}">
      <dgm:prSet/>
      <dgm:spPr/>
      <dgm:t>
        <a:bodyPr/>
        <a:lstStyle/>
        <a:p>
          <a:endParaRPr lang="en-US"/>
        </a:p>
      </dgm:t>
    </dgm:pt>
    <dgm:pt modelId="{200E0D2B-93E1-4531-8E16-51989213056A}" type="sibTrans" cxnId="{85BF2971-B3FE-431A-8AC8-8133CD0EC757}">
      <dgm:prSet/>
      <dgm:spPr/>
      <dgm:t>
        <a:bodyPr/>
        <a:lstStyle/>
        <a:p>
          <a:endParaRPr lang="en-US"/>
        </a:p>
      </dgm:t>
    </dgm:pt>
    <dgm:pt modelId="{6B9AC2F7-F46C-4A68-907E-9EDD082981A4}">
      <dgm:prSet/>
      <dgm:spPr/>
      <dgm:t>
        <a:bodyPr/>
        <a:lstStyle/>
        <a:p>
          <a:r>
            <a:rPr lang="en-US" b="0" i="0" baseline="0">
              <a:latin typeface="Times New Roman" panose="02020603050405020304" pitchFamily="18" charset="0"/>
              <a:cs typeface="Times New Roman" panose="02020603050405020304" pitchFamily="18" charset="0"/>
            </a:rPr>
            <a:t>Perform quantity takeoff (material, labor, equipment prices).</a:t>
          </a:r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C47884B-20C0-4B3A-9702-32C6049EAEA8}" type="parTrans" cxnId="{410BD4BF-F339-4214-95D6-189B25F1C8D4}">
      <dgm:prSet/>
      <dgm:spPr/>
      <dgm:t>
        <a:bodyPr/>
        <a:lstStyle/>
        <a:p>
          <a:endParaRPr lang="en-US"/>
        </a:p>
      </dgm:t>
    </dgm:pt>
    <dgm:pt modelId="{F4289A7E-CB88-4EE3-8A02-C2471E4A7C18}" type="sibTrans" cxnId="{410BD4BF-F339-4214-95D6-189B25F1C8D4}">
      <dgm:prSet/>
      <dgm:spPr/>
      <dgm:t>
        <a:bodyPr/>
        <a:lstStyle/>
        <a:p>
          <a:endParaRPr lang="en-US"/>
        </a:p>
      </dgm:t>
    </dgm:pt>
    <dgm:pt modelId="{BC1E043C-6CD0-4E03-A6C7-8807E8D84191}">
      <dgm:prSet/>
      <dgm:spPr/>
      <dgm:t>
        <a:bodyPr/>
        <a:lstStyle/>
        <a:p>
          <a:r>
            <a:rPr lang="en-US" b="0" i="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Calculate project overhead.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0780FB1-1850-418E-AE32-CA0B98408F28}" type="parTrans" cxnId="{7816B174-970E-4F1A-A42C-0535B3A347A4}">
      <dgm:prSet/>
      <dgm:spPr/>
      <dgm:t>
        <a:bodyPr/>
        <a:lstStyle/>
        <a:p>
          <a:endParaRPr lang="en-US"/>
        </a:p>
      </dgm:t>
    </dgm:pt>
    <dgm:pt modelId="{270FB4BB-365A-4E51-8DAD-D94DDFD325C8}" type="sibTrans" cxnId="{7816B174-970E-4F1A-A42C-0535B3A347A4}">
      <dgm:prSet/>
      <dgm:spPr/>
      <dgm:t>
        <a:bodyPr/>
        <a:lstStyle/>
        <a:p>
          <a:endParaRPr lang="en-US"/>
        </a:p>
      </dgm:t>
    </dgm:pt>
    <dgm:pt modelId="{73B6369E-72D4-443E-B49A-EEE657769A6A}">
      <dgm:prSet/>
      <dgm:spPr/>
      <dgm:t>
        <a:bodyPr/>
        <a:lstStyle/>
        <a:p>
          <a:r>
            <a:rPr lang="en-US" b="0" i="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Prepare bid document.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BF68AE7-A55E-48C8-B38E-219C6A986D84}" type="parTrans" cxnId="{D4341104-A5E8-431A-9372-2051A8C691C0}">
      <dgm:prSet/>
      <dgm:spPr/>
      <dgm:t>
        <a:bodyPr/>
        <a:lstStyle/>
        <a:p>
          <a:endParaRPr lang="en-US"/>
        </a:p>
      </dgm:t>
    </dgm:pt>
    <dgm:pt modelId="{33E7AAB1-4BF2-4EE6-84E5-B3DF1B8F2B08}" type="sibTrans" cxnId="{D4341104-A5E8-431A-9372-2051A8C691C0}">
      <dgm:prSet/>
      <dgm:spPr/>
      <dgm:t>
        <a:bodyPr/>
        <a:lstStyle/>
        <a:p>
          <a:endParaRPr lang="en-US"/>
        </a:p>
      </dgm:t>
    </dgm:pt>
    <dgm:pt modelId="{6A82D326-B9EE-4F1D-A7C0-6FA53B9BAEE7}">
      <dgm:prSet/>
      <dgm:spPr/>
      <dgm:t>
        <a:bodyPr/>
        <a:lstStyle/>
        <a:p>
          <a:r>
            <a:rPr lang="en-US" b="0" i="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Bid day activities: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0B53006-B775-4BE6-8B8C-EE8955A9856B}" type="parTrans" cxnId="{E9C81092-4F79-4C98-AE47-683D73661A29}">
      <dgm:prSet/>
      <dgm:spPr/>
      <dgm:t>
        <a:bodyPr/>
        <a:lstStyle/>
        <a:p>
          <a:endParaRPr lang="en-US"/>
        </a:p>
      </dgm:t>
    </dgm:pt>
    <dgm:pt modelId="{B616678E-037E-4648-BB5A-1A3BF32B0522}" type="sibTrans" cxnId="{E9C81092-4F79-4C98-AE47-683D73661A29}">
      <dgm:prSet/>
      <dgm:spPr/>
      <dgm:t>
        <a:bodyPr/>
        <a:lstStyle/>
        <a:p>
          <a:endParaRPr lang="en-US"/>
        </a:p>
      </dgm:t>
    </dgm:pt>
    <dgm:pt modelId="{F5ECA3E7-FA09-4B52-A650-B65965F3A18A}">
      <dgm:prSet/>
      <dgm:spPr/>
      <dgm:t>
        <a:bodyPr/>
        <a:lstStyle/>
        <a:p>
          <a:r>
            <a:rPr lang="en-US" b="0" i="0" baseline="0">
              <a:latin typeface="Times New Roman" panose="02020603050405020304" pitchFamily="18" charset="0"/>
              <a:cs typeface="Times New Roman" panose="02020603050405020304" pitchFamily="18" charset="0"/>
            </a:rPr>
            <a:t>Select subcontractors.</a:t>
          </a:r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E8873FF-EA72-4107-99EE-9659ECC9AB9A}" type="parTrans" cxnId="{E0D89CC0-4800-4820-9356-AF6533C7FF27}">
      <dgm:prSet/>
      <dgm:spPr/>
      <dgm:t>
        <a:bodyPr/>
        <a:lstStyle/>
        <a:p>
          <a:endParaRPr lang="en-US"/>
        </a:p>
      </dgm:t>
    </dgm:pt>
    <dgm:pt modelId="{87E13103-4269-42B9-97A5-0C7D806B0A7E}" type="sibTrans" cxnId="{E0D89CC0-4800-4820-9356-AF6533C7FF27}">
      <dgm:prSet/>
      <dgm:spPr/>
      <dgm:t>
        <a:bodyPr/>
        <a:lstStyle/>
        <a:p>
          <a:endParaRPr lang="en-US"/>
        </a:p>
      </dgm:t>
    </dgm:pt>
    <dgm:pt modelId="{EA7C8A60-54F3-4166-BC3E-B265A834412C}">
      <dgm:prSet/>
      <dgm:spPr/>
      <dgm:t>
        <a:bodyPr/>
        <a:lstStyle/>
        <a:p>
          <a:r>
            <a:rPr lang="en-US" b="0" i="0" baseline="0">
              <a:latin typeface="Times New Roman" panose="02020603050405020304" pitchFamily="18" charset="0"/>
              <a:cs typeface="Times New Roman" panose="02020603050405020304" pitchFamily="18" charset="0"/>
            </a:rPr>
            <a:t>Combine pricing.</a:t>
          </a:r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295676C-6CC7-4BC5-AA8B-D484015DD979}" type="parTrans" cxnId="{DAAC5EEB-B959-4262-8137-38C33BC9D611}">
      <dgm:prSet/>
      <dgm:spPr/>
      <dgm:t>
        <a:bodyPr/>
        <a:lstStyle/>
        <a:p>
          <a:endParaRPr lang="en-US"/>
        </a:p>
      </dgm:t>
    </dgm:pt>
    <dgm:pt modelId="{71626C03-C08B-4D5F-A55F-2802537A4223}" type="sibTrans" cxnId="{DAAC5EEB-B959-4262-8137-38C33BC9D611}">
      <dgm:prSet/>
      <dgm:spPr/>
      <dgm:t>
        <a:bodyPr/>
        <a:lstStyle/>
        <a:p>
          <a:endParaRPr lang="en-US"/>
        </a:p>
      </dgm:t>
    </dgm:pt>
    <dgm:pt modelId="{5EF27512-431B-4A84-ADE9-4185094BD9C9}">
      <dgm:prSet/>
      <dgm:spPr/>
      <dgm:t>
        <a:bodyPr/>
        <a:lstStyle/>
        <a:p>
          <a:r>
            <a:rPr lang="en-US" b="0" i="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Add markups.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9E5CA6A-AC34-428E-B620-3D283DB572F5}" type="parTrans" cxnId="{EEE3CFAE-8CAD-4548-B95D-1F01DA87A70F}">
      <dgm:prSet/>
      <dgm:spPr/>
      <dgm:t>
        <a:bodyPr/>
        <a:lstStyle/>
        <a:p>
          <a:endParaRPr lang="en-US"/>
        </a:p>
      </dgm:t>
    </dgm:pt>
    <dgm:pt modelId="{5DB12940-B3AA-47B2-8F96-BB0F28D030A2}" type="sibTrans" cxnId="{EEE3CFAE-8CAD-4548-B95D-1F01DA87A70F}">
      <dgm:prSet/>
      <dgm:spPr/>
      <dgm:t>
        <a:bodyPr/>
        <a:lstStyle/>
        <a:p>
          <a:endParaRPr lang="en-US"/>
        </a:p>
      </dgm:t>
    </dgm:pt>
    <dgm:pt modelId="{146392EB-C0B2-4090-8EB9-C0EA2FB84E49}">
      <dgm:prSet/>
      <dgm:spPr/>
      <dgm:t>
        <a:bodyPr/>
        <a:lstStyle/>
        <a:p>
          <a:r>
            <a:rPr lang="en-US" b="0" i="0" baseline="0">
              <a:latin typeface="Times New Roman" panose="02020603050405020304" pitchFamily="18" charset="0"/>
              <a:cs typeface="Times New Roman" panose="02020603050405020304" pitchFamily="18" charset="0"/>
            </a:rPr>
            <a:t>Review bid for errors.</a:t>
          </a:r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EEE167D-B1B6-4648-AFBA-966284B8E791}" type="parTrans" cxnId="{0E0099FF-47CD-4AED-BC2B-40AEBC3775A9}">
      <dgm:prSet/>
      <dgm:spPr/>
      <dgm:t>
        <a:bodyPr/>
        <a:lstStyle/>
        <a:p>
          <a:endParaRPr lang="en-US"/>
        </a:p>
      </dgm:t>
    </dgm:pt>
    <dgm:pt modelId="{588C6929-2F99-4989-91F2-6B2717F8A52F}" type="sibTrans" cxnId="{0E0099FF-47CD-4AED-BC2B-40AEBC3775A9}">
      <dgm:prSet/>
      <dgm:spPr/>
      <dgm:t>
        <a:bodyPr/>
        <a:lstStyle/>
        <a:p>
          <a:endParaRPr lang="en-US"/>
        </a:p>
      </dgm:t>
    </dgm:pt>
    <dgm:pt modelId="{B2612FB6-1C66-4283-B71A-2EAC79D398DB}">
      <dgm:prSet/>
      <dgm:spPr/>
      <dgm:t>
        <a:bodyPr/>
        <a:lstStyle/>
        <a:p>
          <a:r>
            <a:rPr lang="en-US" b="0" i="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Submit bid.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4EB3461-606D-4A5E-B5E1-460EB446C3CE}" type="parTrans" cxnId="{AD32C7F3-65EA-4E1B-BFE3-AAB6F2A16A72}">
      <dgm:prSet/>
      <dgm:spPr/>
      <dgm:t>
        <a:bodyPr/>
        <a:lstStyle/>
        <a:p>
          <a:endParaRPr lang="en-US"/>
        </a:p>
      </dgm:t>
    </dgm:pt>
    <dgm:pt modelId="{B4E4C49A-A940-41C6-99DD-A29398D65309}" type="sibTrans" cxnId="{AD32C7F3-65EA-4E1B-BFE3-AAB6F2A16A72}">
      <dgm:prSet/>
      <dgm:spPr/>
      <dgm:t>
        <a:bodyPr/>
        <a:lstStyle/>
        <a:p>
          <a:endParaRPr lang="en-US"/>
        </a:p>
      </dgm:t>
    </dgm:pt>
    <dgm:pt modelId="{02BEBABA-76C2-407F-82B9-EBF63C39AA27}">
      <dgm:prSet/>
      <dgm:spPr/>
      <dgm:t>
        <a:bodyPr/>
        <a:lstStyle/>
        <a:p>
          <a:r>
            <a:rPr lang="en-US" b="0" i="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Post bid activities: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B90898-DC00-4E62-8566-56039A4F72F1}" type="parTrans" cxnId="{38B7B937-8F8D-4C70-9AE8-21BCABD8F545}">
      <dgm:prSet/>
      <dgm:spPr/>
      <dgm:t>
        <a:bodyPr/>
        <a:lstStyle/>
        <a:p>
          <a:endParaRPr lang="en-US"/>
        </a:p>
      </dgm:t>
    </dgm:pt>
    <dgm:pt modelId="{432751C2-D386-4556-A29C-C791B2DC1D2C}" type="sibTrans" cxnId="{38B7B937-8F8D-4C70-9AE8-21BCABD8F545}">
      <dgm:prSet/>
      <dgm:spPr/>
      <dgm:t>
        <a:bodyPr/>
        <a:lstStyle/>
        <a:p>
          <a:endParaRPr lang="en-US"/>
        </a:p>
      </dgm:t>
    </dgm:pt>
    <dgm:pt modelId="{3DA7BD18-AE48-40A1-B45C-0F5190FF151C}">
      <dgm:prSet/>
      <dgm:spPr/>
      <dgm:t>
        <a:bodyPr/>
        <a:lstStyle/>
        <a:p>
          <a:r>
            <a:rPr lang="en-US" b="0" i="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Review bid.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174AB0A-8785-4B42-BA24-2A4872215FCB}" type="parTrans" cxnId="{AF021C36-4E07-46AF-A22D-0136D67B064E}">
      <dgm:prSet/>
      <dgm:spPr/>
      <dgm:t>
        <a:bodyPr/>
        <a:lstStyle/>
        <a:p>
          <a:endParaRPr lang="en-US"/>
        </a:p>
      </dgm:t>
    </dgm:pt>
    <dgm:pt modelId="{8409F13A-EEE7-4A0C-929F-7BFE2CF13FD2}" type="sibTrans" cxnId="{AF021C36-4E07-46AF-A22D-0136D67B064E}">
      <dgm:prSet/>
      <dgm:spPr/>
      <dgm:t>
        <a:bodyPr/>
        <a:lstStyle/>
        <a:p>
          <a:endParaRPr lang="en-US"/>
        </a:p>
      </dgm:t>
    </dgm:pt>
    <dgm:pt modelId="{12A6AF86-7639-4B3C-866F-97D79C12DDF0}">
      <dgm:prSet/>
      <dgm:spPr/>
      <dgm:t>
        <a:bodyPr/>
        <a:lstStyle/>
        <a:p>
          <a:r>
            <a:rPr lang="en-US" b="0" i="0" baseline="0">
              <a:latin typeface="Times New Roman" panose="02020603050405020304" pitchFamily="18" charset="0"/>
              <a:cs typeface="Times New Roman" panose="02020603050405020304" pitchFamily="18" charset="0"/>
            </a:rPr>
            <a:t>Project buyout.</a:t>
          </a:r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0EF32DB-9D67-421D-A833-03EEE581952B}" type="parTrans" cxnId="{7E28CD1B-9217-4659-A06E-D9CB2019D31C}">
      <dgm:prSet/>
      <dgm:spPr/>
      <dgm:t>
        <a:bodyPr/>
        <a:lstStyle/>
        <a:p>
          <a:endParaRPr lang="en-US"/>
        </a:p>
      </dgm:t>
    </dgm:pt>
    <dgm:pt modelId="{08710678-96BD-4BBF-8549-EA9F8AF61A95}" type="sibTrans" cxnId="{7E28CD1B-9217-4659-A06E-D9CB2019D31C}">
      <dgm:prSet/>
      <dgm:spPr/>
      <dgm:t>
        <a:bodyPr/>
        <a:lstStyle/>
        <a:p>
          <a:endParaRPr lang="en-US"/>
        </a:p>
      </dgm:t>
    </dgm:pt>
    <dgm:pt modelId="{0B634BE2-AD46-45B9-8E34-C4B536E999E2}">
      <dgm:prSet/>
      <dgm:spPr/>
      <dgm:t>
        <a:bodyPr/>
        <a:lstStyle/>
        <a:p>
          <a:r>
            <a:rPr lang="en-US" b="0" i="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Close-out audit.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0280B70-D8F1-4A98-BB97-9B931C82CE11}" type="parTrans" cxnId="{A09DC1B1-57A5-484D-9A46-98A881E917BA}">
      <dgm:prSet/>
      <dgm:spPr/>
      <dgm:t>
        <a:bodyPr/>
        <a:lstStyle/>
        <a:p>
          <a:endParaRPr lang="en-US"/>
        </a:p>
      </dgm:t>
    </dgm:pt>
    <dgm:pt modelId="{D2500413-5ABE-40AF-93D8-A29502F943BD}" type="sibTrans" cxnId="{A09DC1B1-57A5-484D-9A46-98A881E917BA}">
      <dgm:prSet/>
      <dgm:spPr/>
      <dgm:t>
        <a:bodyPr/>
        <a:lstStyle/>
        <a:p>
          <a:endParaRPr lang="en-US"/>
        </a:p>
      </dgm:t>
    </dgm:pt>
    <dgm:pt modelId="{4A21D06B-8486-4F8A-B453-82C469F877A0}" type="pres">
      <dgm:prSet presAssocID="{104335ED-96AC-43C9-965B-6F523F9E10BF}" presName="linear" presStyleCnt="0">
        <dgm:presLayoutVars>
          <dgm:animLvl val="lvl"/>
          <dgm:resizeHandles val="exact"/>
        </dgm:presLayoutVars>
      </dgm:prSet>
      <dgm:spPr/>
    </dgm:pt>
    <dgm:pt modelId="{1B43C142-55D1-4929-B2C2-0643EDC9FCDC}" type="pres">
      <dgm:prSet presAssocID="{5F6F1A51-589E-4D28-816E-9E84A66BF9A7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6AB5816A-FC3C-412A-8A70-82AEF02E924A}" type="pres">
      <dgm:prSet presAssocID="{5F6F1A51-589E-4D28-816E-9E84A66BF9A7}" presName="childText" presStyleLbl="revTx" presStyleIdx="0" presStyleCnt="4">
        <dgm:presLayoutVars>
          <dgm:bulletEnabled val="1"/>
        </dgm:presLayoutVars>
      </dgm:prSet>
      <dgm:spPr/>
    </dgm:pt>
    <dgm:pt modelId="{63F67D4C-6631-4B6E-BDC2-A7B7C28A0BF1}" type="pres">
      <dgm:prSet presAssocID="{D7229E7B-2D50-4A3A-8F5C-C5339BCDB62C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38C88BFC-A70D-4644-B523-3DAF578F3489}" type="pres">
      <dgm:prSet presAssocID="{D7229E7B-2D50-4A3A-8F5C-C5339BCDB62C}" presName="childText" presStyleLbl="revTx" presStyleIdx="1" presStyleCnt="4">
        <dgm:presLayoutVars>
          <dgm:bulletEnabled val="1"/>
        </dgm:presLayoutVars>
      </dgm:prSet>
      <dgm:spPr/>
    </dgm:pt>
    <dgm:pt modelId="{5A7FF476-95C7-4AC1-9398-E23D65F4A47A}" type="pres">
      <dgm:prSet presAssocID="{6A82D326-B9EE-4F1D-A7C0-6FA53B9BAEE7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9C79B8F2-0C6F-4A93-BBD3-4038CFEED520}" type="pres">
      <dgm:prSet presAssocID="{6A82D326-B9EE-4F1D-A7C0-6FA53B9BAEE7}" presName="childText" presStyleLbl="revTx" presStyleIdx="2" presStyleCnt="4">
        <dgm:presLayoutVars>
          <dgm:bulletEnabled val="1"/>
        </dgm:presLayoutVars>
      </dgm:prSet>
      <dgm:spPr/>
    </dgm:pt>
    <dgm:pt modelId="{3198917A-B9F8-4419-9E51-8A027C879C6E}" type="pres">
      <dgm:prSet presAssocID="{02BEBABA-76C2-407F-82B9-EBF63C39AA27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5F0EBD35-699F-4E7A-9374-F4E4E03B9ECB}" type="pres">
      <dgm:prSet presAssocID="{02BEBABA-76C2-407F-82B9-EBF63C39AA27}" presName="childText" presStyleLbl="revTx" presStyleIdx="3" presStyleCnt="4">
        <dgm:presLayoutVars>
          <dgm:bulletEnabled val="1"/>
        </dgm:presLayoutVars>
      </dgm:prSet>
      <dgm:spPr/>
    </dgm:pt>
  </dgm:ptLst>
  <dgm:cxnLst>
    <dgm:cxn modelId="{D4341104-A5E8-431A-9372-2051A8C691C0}" srcId="{D7229E7B-2D50-4A3A-8F5C-C5339BCDB62C}" destId="{73B6369E-72D4-443E-B49A-EEE657769A6A}" srcOrd="4" destOrd="0" parTransId="{3BF68AE7-A55E-48C8-B38E-219C6A986D84}" sibTransId="{33E7AAB1-4BF2-4EE6-84E5-B3DF1B8F2B08}"/>
    <dgm:cxn modelId="{63A87E0C-C121-46BA-ACBB-3B0A284995C1}" type="presOf" srcId="{0B634BE2-AD46-45B9-8E34-C4B536E999E2}" destId="{5F0EBD35-699F-4E7A-9374-F4E4E03B9ECB}" srcOrd="0" destOrd="2" presId="urn:microsoft.com/office/officeart/2005/8/layout/vList2"/>
    <dgm:cxn modelId="{ACCA320D-DDB1-424B-BC0A-1132D62BED09}" srcId="{104335ED-96AC-43C9-965B-6F523F9E10BF}" destId="{D7229E7B-2D50-4A3A-8F5C-C5339BCDB62C}" srcOrd="1" destOrd="0" parTransId="{D1B04F00-D6D1-4063-AA62-799A77B1263D}" sibTransId="{AB703C28-B0BC-4D68-BDCB-3AEC66097696}"/>
    <dgm:cxn modelId="{4FFD6715-3EC3-490E-B5B3-1F346C027230}" type="presOf" srcId="{6A82D326-B9EE-4F1D-A7C0-6FA53B9BAEE7}" destId="{5A7FF476-95C7-4AC1-9398-E23D65F4A47A}" srcOrd="0" destOrd="0" presId="urn:microsoft.com/office/officeart/2005/8/layout/vList2"/>
    <dgm:cxn modelId="{7E28CD1B-9217-4659-A06E-D9CB2019D31C}" srcId="{02BEBABA-76C2-407F-82B9-EBF63C39AA27}" destId="{12A6AF86-7639-4B3C-866F-97D79C12DDF0}" srcOrd="1" destOrd="0" parTransId="{D0EF32DB-9D67-421D-A833-03EEE581952B}" sibTransId="{08710678-96BD-4BBF-8549-EA9F8AF61A95}"/>
    <dgm:cxn modelId="{0A88391C-61BB-4054-9881-2A71418E3D50}" type="presOf" srcId="{BC1E043C-6CD0-4E03-A6C7-8807E8D84191}" destId="{38C88BFC-A70D-4644-B523-3DAF578F3489}" srcOrd="0" destOrd="3" presId="urn:microsoft.com/office/officeart/2005/8/layout/vList2"/>
    <dgm:cxn modelId="{4A0C0A20-C360-46E9-91CF-1E984A1380C6}" srcId="{D7229E7B-2D50-4A3A-8F5C-C5339BCDB62C}" destId="{FFA78863-B241-44A3-BD7E-85FBDF9921F7}" srcOrd="0" destOrd="0" parTransId="{6A984765-7C03-4CAB-80FE-8F54F9685501}" sibTransId="{08CEE31C-83FA-4C79-990E-70D175FBB348}"/>
    <dgm:cxn modelId="{FF95D52F-A3BF-4FF9-B4F4-C9EDF721170A}" type="presOf" srcId="{EA7C8A60-54F3-4166-BC3E-B265A834412C}" destId="{9C79B8F2-0C6F-4A93-BBD3-4038CFEED520}" srcOrd="0" destOrd="1" presId="urn:microsoft.com/office/officeart/2005/8/layout/vList2"/>
    <dgm:cxn modelId="{AF021C36-4E07-46AF-A22D-0136D67B064E}" srcId="{02BEBABA-76C2-407F-82B9-EBF63C39AA27}" destId="{3DA7BD18-AE48-40A1-B45C-0F5190FF151C}" srcOrd="0" destOrd="0" parTransId="{D174AB0A-8785-4B42-BA24-2A4872215FCB}" sibTransId="{8409F13A-EEE7-4A0C-929F-7BFE2CF13FD2}"/>
    <dgm:cxn modelId="{38B7B937-8F8D-4C70-9AE8-21BCABD8F545}" srcId="{104335ED-96AC-43C9-965B-6F523F9E10BF}" destId="{02BEBABA-76C2-407F-82B9-EBF63C39AA27}" srcOrd="3" destOrd="0" parTransId="{5CB90898-DC00-4E62-8566-56039A4F72F1}" sibTransId="{432751C2-D386-4556-A29C-C791B2DC1D2C}"/>
    <dgm:cxn modelId="{358BE637-8572-45C8-A4F7-F798D099B3E1}" type="presOf" srcId="{F5ECA3E7-FA09-4B52-A650-B65965F3A18A}" destId="{9C79B8F2-0C6F-4A93-BBD3-4038CFEED520}" srcOrd="0" destOrd="0" presId="urn:microsoft.com/office/officeart/2005/8/layout/vList2"/>
    <dgm:cxn modelId="{F155345C-7E23-42F5-881C-B48CFD568600}" srcId="{5F6F1A51-589E-4D28-816E-9E84A66BF9A7}" destId="{E8329CC7-859F-40D9-8D28-C6B133D8EFFC}" srcOrd="1" destOrd="0" parTransId="{FEA59A65-23AA-4548-877C-C22BD5377B97}" sibTransId="{76C4192C-6616-4A70-B422-EB2B82D2ED5B}"/>
    <dgm:cxn modelId="{0C819563-32C8-4B59-848E-7F1C701C3E2D}" type="presOf" srcId="{B2612FB6-1C66-4283-B71A-2EAC79D398DB}" destId="{9C79B8F2-0C6F-4A93-BBD3-4038CFEED520}" srcOrd="0" destOrd="4" presId="urn:microsoft.com/office/officeart/2005/8/layout/vList2"/>
    <dgm:cxn modelId="{729DFE67-8396-4920-813E-619DDEB0D37E}" type="presOf" srcId="{07E7AE89-D8CD-4B0E-9CB1-78750C84B048}" destId="{38C88BFC-A70D-4644-B523-3DAF578F3489}" srcOrd="0" destOrd="1" presId="urn:microsoft.com/office/officeart/2005/8/layout/vList2"/>
    <dgm:cxn modelId="{4423EE49-706E-46CB-B750-7EEE0B97AD5A}" type="presOf" srcId="{D7229E7B-2D50-4A3A-8F5C-C5339BCDB62C}" destId="{63F67D4C-6631-4B6E-BDC2-A7B7C28A0BF1}" srcOrd="0" destOrd="0" presId="urn:microsoft.com/office/officeart/2005/8/layout/vList2"/>
    <dgm:cxn modelId="{38DA1F6D-A1AB-4712-A1C6-4F84AA5D2F08}" type="presOf" srcId="{E8329CC7-859F-40D9-8D28-C6B133D8EFFC}" destId="{6AB5816A-FC3C-412A-8A70-82AEF02E924A}" srcOrd="0" destOrd="1" presId="urn:microsoft.com/office/officeart/2005/8/layout/vList2"/>
    <dgm:cxn modelId="{85BF2971-B3FE-431A-8AC8-8133CD0EC757}" srcId="{D7229E7B-2D50-4A3A-8F5C-C5339BCDB62C}" destId="{07E7AE89-D8CD-4B0E-9CB1-78750C84B048}" srcOrd="1" destOrd="0" parTransId="{8585BD17-27BA-4932-8715-C4347E97968A}" sibTransId="{200E0D2B-93E1-4531-8E16-51989213056A}"/>
    <dgm:cxn modelId="{A21E6753-75E6-4CB8-8682-1DD69D5B6962}" type="presOf" srcId="{3E1D5A10-8C76-4D8D-945D-065425C5A26A}" destId="{6AB5816A-FC3C-412A-8A70-82AEF02E924A}" srcOrd="0" destOrd="0" presId="urn:microsoft.com/office/officeart/2005/8/layout/vList2"/>
    <dgm:cxn modelId="{3F7CCF73-C9F9-434F-ADD7-1FB87E06A586}" srcId="{5F6F1A51-589E-4D28-816E-9E84A66BF9A7}" destId="{22F08F4F-4B71-4814-9EC0-1B2A8C180BA3}" srcOrd="2" destOrd="0" parTransId="{C5AA3EF3-6D8A-49CE-B25C-43389E1A4336}" sibTransId="{B9CA48F4-4739-43E4-942A-C51146FC46A2}"/>
    <dgm:cxn modelId="{C2EE0174-E963-4EC2-BF5F-E1963E3DA503}" type="presOf" srcId="{146392EB-C0B2-4090-8EB9-C0EA2FB84E49}" destId="{9C79B8F2-0C6F-4A93-BBD3-4038CFEED520}" srcOrd="0" destOrd="3" presId="urn:microsoft.com/office/officeart/2005/8/layout/vList2"/>
    <dgm:cxn modelId="{7816B174-970E-4F1A-A42C-0535B3A347A4}" srcId="{D7229E7B-2D50-4A3A-8F5C-C5339BCDB62C}" destId="{BC1E043C-6CD0-4E03-A6C7-8807E8D84191}" srcOrd="3" destOrd="0" parTransId="{30780FB1-1850-418E-AE32-CA0B98408F28}" sibTransId="{270FB4BB-365A-4E51-8DAD-D94DDFD325C8}"/>
    <dgm:cxn modelId="{287B0359-4D6E-4E5F-A796-9A31876D260C}" type="presOf" srcId="{104335ED-96AC-43C9-965B-6F523F9E10BF}" destId="{4A21D06B-8486-4F8A-B453-82C469F877A0}" srcOrd="0" destOrd="0" presId="urn:microsoft.com/office/officeart/2005/8/layout/vList2"/>
    <dgm:cxn modelId="{E9C81092-4F79-4C98-AE47-683D73661A29}" srcId="{104335ED-96AC-43C9-965B-6F523F9E10BF}" destId="{6A82D326-B9EE-4F1D-A7C0-6FA53B9BAEE7}" srcOrd="2" destOrd="0" parTransId="{60B53006-B775-4BE6-8B8C-EE8955A9856B}" sibTransId="{B616678E-037E-4648-BB5A-1A3BF32B0522}"/>
    <dgm:cxn modelId="{C861BA93-CE80-4247-BC63-F43A61B22B9D}" type="presOf" srcId="{02BEBABA-76C2-407F-82B9-EBF63C39AA27}" destId="{3198917A-B9F8-4419-9E51-8A027C879C6E}" srcOrd="0" destOrd="0" presId="urn:microsoft.com/office/officeart/2005/8/layout/vList2"/>
    <dgm:cxn modelId="{1EDD2DA8-817D-4DD0-94C0-CEF9DBD6B2E7}" srcId="{5F6F1A51-589E-4D28-816E-9E84A66BF9A7}" destId="{3E1D5A10-8C76-4D8D-945D-065425C5A26A}" srcOrd="0" destOrd="0" parTransId="{F1922884-5D8F-4291-A198-63D1AFD5EBCD}" sibTransId="{7CAE2A43-8266-4259-AEB6-91682E1501F7}"/>
    <dgm:cxn modelId="{2161CAAC-B75A-4E3E-9C2D-57D0A907FE3B}" type="presOf" srcId="{5F6F1A51-589E-4D28-816E-9E84A66BF9A7}" destId="{1B43C142-55D1-4929-B2C2-0643EDC9FCDC}" srcOrd="0" destOrd="0" presId="urn:microsoft.com/office/officeart/2005/8/layout/vList2"/>
    <dgm:cxn modelId="{EEE3CFAE-8CAD-4548-B95D-1F01DA87A70F}" srcId="{6A82D326-B9EE-4F1D-A7C0-6FA53B9BAEE7}" destId="{5EF27512-431B-4A84-ADE9-4185094BD9C9}" srcOrd="2" destOrd="0" parTransId="{A9E5CA6A-AC34-428E-B620-3D283DB572F5}" sibTransId="{5DB12940-B3AA-47B2-8F96-BB0F28D030A2}"/>
    <dgm:cxn modelId="{A09DC1B1-57A5-484D-9A46-98A881E917BA}" srcId="{02BEBABA-76C2-407F-82B9-EBF63C39AA27}" destId="{0B634BE2-AD46-45B9-8E34-C4B536E999E2}" srcOrd="2" destOrd="0" parTransId="{00280B70-D8F1-4A98-BB97-9B931C82CE11}" sibTransId="{D2500413-5ABE-40AF-93D8-A29502F943BD}"/>
    <dgm:cxn modelId="{7C9A2DB6-15C7-4CF0-B73A-1F626EB4E30D}" type="presOf" srcId="{5EF27512-431B-4A84-ADE9-4185094BD9C9}" destId="{9C79B8F2-0C6F-4A93-BBD3-4038CFEED520}" srcOrd="0" destOrd="2" presId="urn:microsoft.com/office/officeart/2005/8/layout/vList2"/>
    <dgm:cxn modelId="{4F0B9CBA-BC9C-4217-8041-BE8F7886FE17}" type="presOf" srcId="{73B6369E-72D4-443E-B49A-EEE657769A6A}" destId="{38C88BFC-A70D-4644-B523-3DAF578F3489}" srcOrd="0" destOrd="4" presId="urn:microsoft.com/office/officeart/2005/8/layout/vList2"/>
    <dgm:cxn modelId="{410BD4BF-F339-4214-95D6-189B25F1C8D4}" srcId="{D7229E7B-2D50-4A3A-8F5C-C5339BCDB62C}" destId="{6B9AC2F7-F46C-4A68-907E-9EDD082981A4}" srcOrd="2" destOrd="0" parTransId="{FC47884B-20C0-4B3A-9702-32C6049EAEA8}" sibTransId="{F4289A7E-CB88-4EE3-8A02-C2471E4A7C18}"/>
    <dgm:cxn modelId="{E0D89CC0-4800-4820-9356-AF6533C7FF27}" srcId="{6A82D326-B9EE-4F1D-A7C0-6FA53B9BAEE7}" destId="{F5ECA3E7-FA09-4B52-A650-B65965F3A18A}" srcOrd="0" destOrd="0" parTransId="{4E8873FF-EA72-4107-99EE-9659ECC9AB9A}" sibTransId="{87E13103-4269-42B9-97A5-0C7D806B0A7E}"/>
    <dgm:cxn modelId="{A56729C4-E559-4D5D-88D9-14BFDA018FD5}" type="presOf" srcId="{3DA7BD18-AE48-40A1-B45C-0F5190FF151C}" destId="{5F0EBD35-699F-4E7A-9374-F4E4E03B9ECB}" srcOrd="0" destOrd="0" presId="urn:microsoft.com/office/officeart/2005/8/layout/vList2"/>
    <dgm:cxn modelId="{082F48CA-7BD6-4487-888A-348FB22F2BD2}" srcId="{104335ED-96AC-43C9-965B-6F523F9E10BF}" destId="{5F6F1A51-589E-4D28-816E-9E84A66BF9A7}" srcOrd="0" destOrd="0" parTransId="{A0472042-244E-40A4-9425-CEA90C237C5D}" sibTransId="{2F968A7F-0557-4FA8-BF11-A532502D3D92}"/>
    <dgm:cxn modelId="{04363CD6-22C5-432B-ABD2-1BEE2421DE86}" type="presOf" srcId="{22F08F4F-4B71-4814-9EC0-1B2A8C180BA3}" destId="{6AB5816A-FC3C-412A-8A70-82AEF02E924A}" srcOrd="0" destOrd="2" presId="urn:microsoft.com/office/officeart/2005/8/layout/vList2"/>
    <dgm:cxn modelId="{BB97ECDE-5466-4CD3-B6AF-D92A644A5D5C}" type="presOf" srcId="{12A6AF86-7639-4B3C-866F-97D79C12DDF0}" destId="{5F0EBD35-699F-4E7A-9374-F4E4E03B9ECB}" srcOrd="0" destOrd="1" presId="urn:microsoft.com/office/officeart/2005/8/layout/vList2"/>
    <dgm:cxn modelId="{DAAC5EEB-B959-4262-8137-38C33BC9D611}" srcId="{6A82D326-B9EE-4F1D-A7C0-6FA53B9BAEE7}" destId="{EA7C8A60-54F3-4166-BC3E-B265A834412C}" srcOrd="1" destOrd="0" parTransId="{7295676C-6CC7-4BC5-AA8B-D484015DD979}" sibTransId="{71626C03-C08B-4D5F-A55F-2802537A4223}"/>
    <dgm:cxn modelId="{7D2199F1-D92C-4303-AFD7-D8B61709B893}" type="presOf" srcId="{6B9AC2F7-F46C-4A68-907E-9EDD082981A4}" destId="{38C88BFC-A70D-4644-B523-3DAF578F3489}" srcOrd="0" destOrd="2" presId="urn:microsoft.com/office/officeart/2005/8/layout/vList2"/>
    <dgm:cxn modelId="{AD32C7F3-65EA-4E1B-BFE3-AAB6F2A16A72}" srcId="{6A82D326-B9EE-4F1D-A7C0-6FA53B9BAEE7}" destId="{B2612FB6-1C66-4283-B71A-2EAC79D398DB}" srcOrd="4" destOrd="0" parTransId="{E4EB3461-606D-4A5E-B5E1-460EB446C3CE}" sibTransId="{B4E4C49A-A940-41C6-99DD-A29398D65309}"/>
    <dgm:cxn modelId="{8CF72EFF-DA5C-452A-9359-945E855163B9}" type="presOf" srcId="{FFA78863-B241-44A3-BD7E-85FBDF9921F7}" destId="{38C88BFC-A70D-4644-B523-3DAF578F3489}" srcOrd="0" destOrd="0" presId="urn:microsoft.com/office/officeart/2005/8/layout/vList2"/>
    <dgm:cxn modelId="{0E0099FF-47CD-4AED-BC2B-40AEBC3775A9}" srcId="{6A82D326-B9EE-4F1D-A7C0-6FA53B9BAEE7}" destId="{146392EB-C0B2-4090-8EB9-C0EA2FB84E49}" srcOrd="3" destOrd="0" parTransId="{7EEE167D-B1B6-4648-AFBA-966284B8E791}" sibTransId="{588C6929-2F99-4989-91F2-6B2717F8A52F}"/>
    <dgm:cxn modelId="{CEEA46DA-4B40-465C-BD4C-9268E63DA11F}" type="presParOf" srcId="{4A21D06B-8486-4F8A-B453-82C469F877A0}" destId="{1B43C142-55D1-4929-B2C2-0643EDC9FCDC}" srcOrd="0" destOrd="0" presId="urn:microsoft.com/office/officeart/2005/8/layout/vList2"/>
    <dgm:cxn modelId="{80D5BD54-4BD3-4B5C-9237-9F88459AA603}" type="presParOf" srcId="{4A21D06B-8486-4F8A-B453-82C469F877A0}" destId="{6AB5816A-FC3C-412A-8A70-82AEF02E924A}" srcOrd="1" destOrd="0" presId="urn:microsoft.com/office/officeart/2005/8/layout/vList2"/>
    <dgm:cxn modelId="{21470D83-65C5-4E62-A936-FE59A9F444A4}" type="presParOf" srcId="{4A21D06B-8486-4F8A-B453-82C469F877A0}" destId="{63F67D4C-6631-4B6E-BDC2-A7B7C28A0BF1}" srcOrd="2" destOrd="0" presId="urn:microsoft.com/office/officeart/2005/8/layout/vList2"/>
    <dgm:cxn modelId="{AE99B526-14BA-48A7-857B-E49655917D8C}" type="presParOf" srcId="{4A21D06B-8486-4F8A-B453-82C469F877A0}" destId="{38C88BFC-A70D-4644-B523-3DAF578F3489}" srcOrd="3" destOrd="0" presId="urn:microsoft.com/office/officeart/2005/8/layout/vList2"/>
    <dgm:cxn modelId="{E39F8354-37AC-4629-A195-70D54F10C65B}" type="presParOf" srcId="{4A21D06B-8486-4F8A-B453-82C469F877A0}" destId="{5A7FF476-95C7-4AC1-9398-E23D65F4A47A}" srcOrd="4" destOrd="0" presId="urn:microsoft.com/office/officeart/2005/8/layout/vList2"/>
    <dgm:cxn modelId="{DAD7F42C-6367-4DEC-A8F6-93FA3FA25130}" type="presParOf" srcId="{4A21D06B-8486-4F8A-B453-82C469F877A0}" destId="{9C79B8F2-0C6F-4A93-BBD3-4038CFEED520}" srcOrd="5" destOrd="0" presId="urn:microsoft.com/office/officeart/2005/8/layout/vList2"/>
    <dgm:cxn modelId="{6B350197-8766-4F89-933C-1DB443F74AD7}" type="presParOf" srcId="{4A21D06B-8486-4F8A-B453-82C469F877A0}" destId="{3198917A-B9F8-4419-9E51-8A027C879C6E}" srcOrd="6" destOrd="0" presId="urn:microsoft.com/office/officeart/2005/8/layout/vList2"/>
    <dgm:cxn modelId="{21A68186-5D92-4248-842A-52438A70673D}" type="presParOf" srcId="{4A21D06B-8486-4F8A-B453-82C469F877A0}" destId="{5F0EBD35-699F-4E7A-9374-F4E4E03B9ECB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C3C59E2-AD3F-4886-80C9-28C297A83838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481AD82-BDC0-4698-856A-B3200164D2A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b="1" i="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Counted Items</a:t>
          </a:r>
          <a:r>
            <a:rPr lang="en-US" sz="1600" b="0" i="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: Nonrepetitive and repetitive items.</a:t>
          </a:r>
          <a:endParaRPr lang="en-US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DA0EDEC-C56D-4BF9-93F6-9B8E87891E0C}" type="parTrans" cxnId="{4C30B4B0-9550-496D-8E29-F98B7638193E}">
      <dgm:prSet/>
      <dgm:spPr/>
      <dgm:t>
        <a:bodyPr/>
        <a:lstStyle/>
        <a:p>
          <a:endParaRPr lang="en-US"/>
        </a:p>
      </dgm:t>
    </dgm:pt>
    <dgm:pt modelId="{6A30128C-2C40-4C08-9A41-F5233E3FC756}" type="sibTrans" cxnId="{4C30B4B0-9550-496D-8E29-F98B7638193E}">
      <dgm:prSet/>
      <dgm:spPr/>
      <dgm:t>
        <a:bodyPr/>
        <a:lstStyle/>
        <a:p>
          <a:endParaRPr lang="en-US"/>
        </a:p>
      </dgm:t>
    </dgm:pt>
    <dgm:pt modelId="{2699DEAE-DEB5-4891-BBC5-B23AFD3CDAE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b="1" i="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Linear Items</a:t>
          </a:r>
          <a:r>
            <a:rPr lang="en-US" sz="1600" b="0" i="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: Measured by length (e.g., footing forms, rebar for continuous footings).</a:t>
          </a:r>
          <a:endParaRPr lang="en-US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75641AC-B7AE-40E7-9EBC-C5D1EDA483AB}" type="parTrans" cxnId="{DE550CFD-0282-469F-905A-1CC4915DD339}">
      <dgm:prSet/>
      <dgm:spPr/>
      <dgm:t>
        <a:bodyPr/>
        <a:lstStyle/>
        <a:p>
          <a:endParaRPr lang="en-US"/>
        </a:p>
      </dgm:t>
    </dgm:pt>
    <dgm:pt modelId="{8AA83C33-1CDB-4286-8945-BF7F7AE7F8FA}" type="sibTrans" cxnId="{DE550CFD-0282-469F-905A-1CC4915DD339}">
      <dgm:prSet/>
      <dgm:spPr/>
      <dgm:t>
        <a:bodyPr/>
        <a:lstStyle/>
        <a:p>
          <a:endParaRPr lang="en-US"/>
        </a:p>
      </dgm:t>
    </dgm:pt>
    <dgm:pt modelId="{BE45809D-1C6A-4E78-A724-0CEB95FC987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b="1" i="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Sheet and Roll Goods</a:t>
          </a:r>
          <a:r>
            <a:rPr lang="en-US" sz="1600" b="0" i="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: Measured by area (e.g., wall forms, face brick).</a:t>
          </a:r>
          <a:endParaRPr lang="en-US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26AA046-586B-4D2D-A201-4579A4C264D0}" type="parTrans" cxnId="{417C42B3-C8E5-46E2-83B2-1554C05135F6}">
      <dgm:prSet/>
      <dgm:spPr/>
      <dgm:t>
        <a:bodyPr/>
        <a:lstStyle/>
        <a:p>
          <a:endParaRPr lang="en-US"/>
        </a:p>
      </dgm:t>
    </dgm:pt>
    <dgm:pt modelId="{005515B1-5734-4304-9BBC-B48505CB3772}" type="sibTrans" cxnId="{417C42B3-C8E5-46E2-83B2-1554C05135F6}">
      <dgm:prSet/>
      <dgm:spPr/>
      <dgm:t>
        <a:bodyPr/>
        <a:lstStyle/>
        <a:p>
          <a:endParaRPr lang="en-US"/>
        </a:p>
      </dgm:t>
    </dgm:pt>
    <dgm:pt modelId="{D35C4DEA-3F9D-43AC-9CD3-6C86F4ABED5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b="1" i="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Volumetric Goods</a:t>
          </a:r>
          <a:r>
            <a:rPr lang="en-US" sz="1600" b="0" i="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: Measured by volume (e.g., concrete, excavation).</a:t>
          </a:r>
          <a:endParaRPr lang="en-US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0BDC31-02D3-448E-9FF3-07D06A13C9B0}" type="parTrans" cxnId="{2FBC3C85-2EE3-4C02-AF4A-10FC7A753FCF}">
      <dgm:prSet/>
      <dgm:spPr/>
      <dgm:t>
        <a:bodyPr/>
        <a:lstStyle/>
        <a:p>
          <a:endParaRPr lang="en-US"/>
        </a:p>
      </dgm:t>
    </dgm:pt>
    <dgm:pt modelId="{6D1191D0-ED4B-4916-AF4A-765A149E39A4}" type="sibTrans" cxnId="{2FBC3C85-2EE3-4C02-AF4A-10FC7A753FCF}">
      <dgm:prSet/>
      <dgm:spPr/>
      <dgm:t>
        <a:bodyPr/>
        <a:lstStyle/>
        <a:p>
          <a:endParaRPr lang="en-US"/>
        </a:p>
      </dgm:t>
    </dgm:pt>
    <dgm:pt modelId="{94F47E1A-ADBC-4F66-88C9-E669D9EF496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b="1" i="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Quantity-from-Quantity Goods</a:t>
          </a:r>
          <a:r>
            <a:rPr lang="en-US" sz="1600" b="0" i="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: Estimated based on the quantity of another item (e.g., paint, roofing nails).</a:t>
          </a:r>
          <a:endParaRPr lang="en-US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EBE54F1-C318-445D-92AB-8601E780C091}" type="parTrans" cxnId="{1842D222-FEC3-476C-9B86-0C8D65D4667E}">
      <dgm:prSet/>
      <dgm:spPr/>
      <dgm:t>
        <a:bodyPr/>
        <a:lstStyle/>
        <a:p>
          <a:endParaRPr lang="en-US"/>
        </a:p>
      </dgm:t>
    </dgm:pt>
    <dgm:pt modelId="{5345FD5D-8307-4369-AAAB-7A678A9011C3}" type="sibTrans" cxnId="{1842D222-FEC3-476C-9B86-0C8D65D4667E}">
      <dgm:prSet/>
      <dgm:spPr/>
      <dgm:t>
        <a:bodyPr/>
        <a:lstStyle/>
        <a:p>
          <a:endParaRPr lang="en-US"/>
        </a:p>
      </dgm:t>
    </dgm:pt>
    <dgm:pt modelId="{EE580751-CAE3-4362-84A9-CD3A94061D88}" type="pres">
      <dgm:prSet presAssocID="{FC3C59E2-AD3F-4886-80C9-28C297A83838}" presName="root" presStyleCnt="0">
        <dgm:presLayoutVars>
          <dgm:dir/>
          <dgm:resizeHandles val="exact"/>
        </dgm:presLayoutVars>
      </dgm:prSet>
      <dgm:spPr/>
    </dgm:pt>
    <dgm:pt modelId="{B3FF3D83-9B0B-4C03-887B-B878CB8BD601}" type="pres">
      <dgm:prSet presAssocID="{4481AD82-BDC0-4698-856A-B3200164D2AC}" presName="compNode" presStyleCnt="0"/>
      <dgm:spPr/>
    </dgm:pt>
    <dgm:pt modelId="{FB0008F9-5869-49BD-8CA9-118A9C7CB273}" type="pres">
      <dgm:prSet presAssocID="{4481AD82-BDC0-4698-856A-B3200164D2AC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ze"/>
        </a:ext>
      </dgm:extLst>
    </dgm:pt>
    <dgm:pt modelId="{48AE8092-48D4-4012-8D32-C666AEA349B2}" type="pres">
      <dgm:prSet presAssocID="{4481AD82-BDC0-4698-856A-B3200164D2AC}" presName="spaceRect" presStyleCnt="0"/>
      <dgm:spPr/>
    </dgm:pt>
    <dgm:pt modelId="{E91B54EC-5C17-4E9A-ACDC-B68C3D3BCB20}" type="pres">
      <dgm:prSet presAssocID="{4481AD82-BDC0-4698-856A-B3200164D2AC}" presName="textRect" presStyleLbl="revTx" presStyleIdx="0" presStyleCnt="5">
        <dgm:presLayoutVars>
          <dgm:chMax val="1"/>
          <dgm:chPref val="1"/>
        </dgm:presLayoutVars>
      </dgm:prSet>
      <dgm:spPr/>
    </dgm:pt>
    <dgm:pt modelId="{17D48F0B-488F-4D8E-BCF0-BADC5D5E4D99}" type="pres">
      <dgm:prSet presAssocID="{6A30128C-2C40-4C08-9A41-F5233E3FC756}" presName="sibTrans" presStyleCnt="0"/>
      <dgm:spPr/>
    </dgm:pt>
    <dgm:pt modelId="{5E69461E-773C-4705-9B53-16AFA7070DB7}" type="pres">
      <dgm:prSet presAssocID="{2699DEAE-DEB5-4891-BBC5-B23AFD3CDAE2}" presName="compNode" presStyleCnt="0"/>
      <dgm:spPr/>
    </dgm:pt>
    <dgm:pt modelId="{A37CD9C7-E3A1-4A5B-95D3-046C28444ED6}" type="pres">
      <dgm:prSet presAssocID="{2699DEAE-DEB5-4891-BBC5-B23AFD3CDAE2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ent"/>
        </a:ext>
      </dgm:extLst>
    </dgm:pt>
    <dgm:pt modelId="{F6ABC684-960D-419B-A50E-9F6C3CE90755}" type="pres">
      <dgm:prSet presAssocID="{2699DEAE-DEB5-4891-BBC5-B23AFD3CDAE2}" presName="spaceRect" presStyleCnt="0"/>
      <dgm:spPr/>
    </dgm:pt>
    <dgm:pt modelId="{4161F995-1E07-422B-A23B-2148F3EF5DA6}" type="pres">
      <dgm:prSet presAssocID="{2699DEAE-DEB5-4891-BBC5-B23AFD3CDAE2}" presName="textRect" presStyleLbl="revTx" presStyleIdx="1" presStyleCnt="5">
        <dgm:presLayoutVars>
          <dgm:chMax val="1"/>
          <dgm:chPref val="1"/>
        </dgm:presLayoutVars>
      </dgm:prSet>
      <dgm:spPr/>
    </dgm:pt>
    <dgm:pt modelId="{C933E6F2-1DC4-436D-9953-D5F6098FB624}" type="pres">
      <dgm:prSet presAssocID="{8AA83C33-1CDB-4286-8945-BF7F7AE7F8FA}" presName="sibTrans" presStyleCnt="0"/>
      <dgm:spPr/>
    </dgm:pt>
    <dgm:pt modelId="{5BEDE1B1-D659-4260-8523-D2E7E81399A7}" type="pres">
      <dgm:prSet presAssocID="{BE45809D-1C6A-4E78-A724-0CEB95FC9870}" presName="compNode" presStyleCnt="0"/>
      <dgm:spPr/>
    </dgm:pt>
    <dgm:pt modelId="{3260A6AC-8967-49E7-BFCE-16E3CD901717}" type="pres">
      <dgm:prSet presAssocID="{BE45809D-1C6A-4E78-A724-0CEB95FC9870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nk Check"/>
        </a:ext>
      </dgm:extLst>
    </dgm:pt>
    <dgm:pt modelId="{2AE17C56-DD4A-439D-9295-2827EE042331}" type="pres">
      <dgm:prSet presAssocID="{BE45809D-1C6A-4E78-A724-0CEB95FC9870}" presName="spaceRect" presStyleCnt="0"/>
      <dgm:spPr/>
    </dgm:pt>
    <dgm:pt modelId="{231E39C2-5E8F-4F4B-BC15-9E390B6C24B4}" type="pres">
      <dgm:prSet presAssocID="{BE45809D-1C6A-4E78-A724-0CEB95FC9870}" presName="textRect" presStyleLbl="revTx" presStyleIdx="2" presStyleCnt="5">
        <dgm:presLayoutVars>
          <dgm:chMax val="1"/>
          <dgm:chPref val="1"/>
        </dgm:presLayoutVars>
      </dgm:prSet>
      <dgm:spPr/>
    </dgm:pt>
    <dgm:pt modelId="{C6B172BC-CAC0-402A-9263-C7453E70AAFC}" type="pres">
      <dgm:prSet presAssocID="{005515B1-5734-4304-9BBC-B48505CB3772}" presName="sibTrans" presStyleCnt="0"/>
      <dgm:spPr/>
    </dgm:pt>
    <dgm:pt modelId="{CC993434-C127-4ADB-B4EE-42FCDE2C147C}" type="pres">
      <dgm:prSet presAssocID="{D35C4DEA-3F9D-43AC-9CD3-6C86F4ABED5D}" presName="compNode" presStyleCnt="0"/>
      <dgm:spPr/>
    </dgm:pt>
    <dgm:pt modelId="{6BC5067D-3500-4023-BDE3-C26B47C6A3C0}" type="pres">
      <dgm:prSet presAssocID="{D35C4DEA-3F9D-43AC-9CD3-6C86F4ABED5D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ement truck"/>
        </a:ext>
      </dgm:extLst>
    </dgm:pt>
    <dgm:pt modelId="{233F4C61-CBC1-41DE-9A41-C3D9A705A3C2}" type="pres">
      <dgm:prSet presAssocID="{D35C4DEA-3F9D-43AC-9CD3-6C86F4ABED5D}" presName="spaceRect" presStyleCnt="0"/>
      <dgm:spPr/>
    </dgm:pt>
    <dgm:pt modelId="{E932B633-8A79-4A6A-839E-95DEF6809DF2}" type="pres">
      <dgm:prSet presAssocID="{D35C4DEA-3F9D-43AC-9CD3-6C86F4ABED5D}" presName="textRect" presStyleLbl="revTx" presStyleIdx="3" presStyleCnt="5">
        <dgm:presLayoutVars>
          <dgm:chMax val="1"/>
          <dgm:chPref val="1"/>
        </dgm:presLayoutVars>
      </dgm:prSet>
      <dgm:spPr/>
    </dgm:pt>
    <dgm:pt modelId="{A343C976-AC17-4FCB-ACDD-910C64B3E188}" type="pres">
      <dgm:prSet presAssocID="{6D1191D0-ED4B-4916-AF4A-765A149E39A4}" presName="sibTrans" presStyleCnt="0"/>
      <dgm:spPr/>
    </dgm:pt>
    <dgm:pt modelId="{63D72FC2-8977-4086-8F37-61A257C656AC}" type="pres">
      <dgm:prSet presAssocID="{94F47E1A-ADBC-4F66-88C9-E669D9EF4966}" presName="compNode" presStyleCnt="0"/>
      <dgm:spPr/>
    </dgm:pt>
    <dgm:pt modelId="{643EBFCD-0BC6-4AF0-9873-129FF2C123F8}" type="pres">
      <dgm:prSet presAssocID="{94F47E1A-ADBC-4F66-88C9-E669D9EF4966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arge paint brush"/>
        </a:ext>
      </dgm:extLst>
    </dgm:pt>
    <dgm:pt modelId="{B1706132-B87B-4E2A-9930-74B5AB8CB8C0}" type="pres">
      <dgm:prSet presAssocID="{94F47E1A-ADBC-4F66-88C9-E669D9EF4966}" presName="spaceRect" presStyleCnt="0"/>
      <dgm:spPr/>
    </dgm:pt>
    <dgm:pt modelId="{5B4C3B0E-07D2-4715-970D-6304C5891269}" type="pres">
      <dgm:prSet presAssocID="{94F47E1A-ADBC-4F66-88C9-E669D9EF4966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1842D222-FEC3-476C-9B86-0C8D65D4667E}" srcId="{FC3C59E2-AD3F-4886-80C9-28C297A83838}" destId="{94F47E1A-ADBC-4F66-88C9-E669D9EF4966}" srcOrd="4" destOrd="0" parTransId="{6EBE54F1-C318-445D-92AB-8601E780C091}" sibTransId="{5345FD5D-8307-4369-AAAB-7A678A9011C3}"/>
    <dgm:cxn modelId="{CA727F34-E09D-4241-9648-AB0F17E35D2E}" type="presOf" srcId="{D35C4DEA-3F9D-43AC-9CD3-6C86F4ABED5D}" destId="{E932B633-8A79-4A6A-839E-95DEF6809DF2}" srcOrd="0" destOrd="0" presId="urn:microsoft.com/office/officeart/2018/2/layout/IconLabelList"/>
    <dgm:cxn modelId="{417F6E40-3E0B-497F-A56C-A11753F44F8F}" type="presOf" srcId="{FC3C59E2-AD3F-4886-80C9-28C297A83838}" destId="{EE580751-CAE3-4362-84A9-CD3A94061D88}" srcOrd="0" destOrd="0" presId="urn:microsoft.com/office/officeart/2018/2/layout/IconLabelList"/>
    <dgm:cxn modelId="{2FBC3C85-2EE3-4C02-AF4A-10FC7A753FCF}" srcId="{FC3C59E2-AD3F-4886-80C9-28C297A83838}" destId="{D35C4DEA-3F9D-43AC-9CD3-6C86F4ABED5D}" srcOrd="3" destOrd="0" parTransId="{B40BDC31-02D3-448E-9FF3-07D06A13C9B0}" sibTransId="{6D1191D0-ED4B-4916-AF4A-765A149E39A4}"/>
    <dgm:cxn modelId="{BDBBAA8D-7BF1-4DCD-905B-7F1C9AFFFF45}" type="presOf" srcId="{2699DEAE-DEB5-4891-BBC5-B23AFD3CDAE2}" destId="{4161F995-1E07-422B-A23B-2148F3EF5DA6}" srcOrd="0" destOrd="0" presId="urn:microsoft.com/office/officeart/2018/2/layout/IconLabelList"/>
    <dgm:cxn modelId="{F4CBC4A3-3642-4278-B6A6-7A3327E26645}" type="presOf" srcId="{94F47E1A-ADBC-4F66-88C9-E669D9EF4966}" destId="{5B4C3B0E-07D2-4715-970D-6304C5891269}" srcOrd="0" destOrd="0" presId="urn:microsoft.com/office/officeart/2018/2/layout/IconLabelList"/>
    <dgm:cxn modelId="{4C30B4B0-9550-496D-8E29-F98B7638193E}" srcId="{FC3C59E2-AD3F-4886-80C9-28C297A83838}" destId="{4481AD82-BDC0-4698-856A-B3200164D2AC}" srcOrd="0" destOrd="0" parTransId="{ADA0EDEC-C56D-4BF9-93F6-9B8E87891E0C}" sibTransId="{6A30128C-2C40-4C08-9A41-F5233E3FC756}"/>
    <dgm:cxn modelId="{417C42B3-C8E5-46E2-83B2-1554C05135F6}" srcId="{FC3C59E2-AD3F-4886-80C9-28C297A83838}" destId="{BE45809D-1C6A-4E78-A724-0CEB95FC9870}" srcOrd="2" destOrd="0" parTransId="{226AA046-586B-4D2D-A201-4579A4C264D0}" sibTransId="{005515B1-5734-4304-9BBC-B48505CB3772}"/>
    <dgm:cxn modelId="{800BB9C1-ABEA-48ED-9E84-0B5B49E2FB50}" type="presOf" srcId="{4481AD82-BDC0-4698-856A-B3200164D2AC}" destId="{E91B54EC-5C17-4E9A-ACDC-B68C3D3BCB20}" srcOrd="0" destOrd="0" presId="urn:microsoft.com/office/officeart/2018/2/layout/IconLabelList"/>
    <dgm:cxn modelId="{E6A7CDD5-757B-4EBA-AC68-C0F004A1B628}" type="presOf" srcId="{BE45809D-1C6A-4E78-A724-0CEB95FC9870}" destId="{231E39C2-5E8F-4F4B-BC15-9E390B6C24B4}" srcOrd="0" destOrd="0" presId="urn:microsoft.com/office/officeart/2018/2/layout/IconLabelList"/>
    <dgm:cxn modelId="{DE550CFD-0282-469F-905A-1CC4915DD339}" srcId="{FC3C59E2-AD3F-4886-80C9-28C297A83838}" destId="{2699DEAE-DEB5-4891-BBC5-B23AFD3CDAE2}" srcOrd="1" destOrd="0" parTransId="{C75641AC-B7AE-40E7-9EBC-C5D1EDA483AB}" sibTransId="{8AA83C33-1CDB-4286-8945-BF7F7AE7F8FA}"/>
    <dgm:cxn modelId="{CD375D0D-F777-4FEE-BC31-8CD1DC919778}" type="presParOf" srcId="{EE580751-CAE3-4362-84A9-CD3A94061D88}" destId="{B3FF3D83-9B0B-4C03-887B-B878CB8BD601}" srcOrd="0" destOrd="0" presId="urn:microsoft.com/office/officeart/2018/2/layout/IconLabelList"/>
    <dgm:cxn modelId="{718464C2-4338-4612-9DFF-F687B9703732}" type="presParOf" srcId="{B3FF3D83-9B0B-4C03-887B-B878CB8BD601}" destId="{FB0008F9-5869-49BD-8CA9-118A9C7CB273}" srcOrd="0" destOrd="0" presId="urn:microsoft.com/office/officeart/2018/2/layout/IconLabelList"/>
    <dgm:cxn modelId="{22D4B967-CF11-433A-966D-B2DC5E876C78}" type="presParOf" srcId="{B3FF3D83-9B0B-4C03-887B-B878CB8BD601}" destId="{48AE8092-48D4-4012-8D32-C666AEA349B2}" srcOrd="1" destOrd="0" presId="urn:microsoft.com/office/officeart/2018/2/layout/IconLabelList"/>
    <dgm:cxn modelId="{059ED6C8-AE5B-4298-8F15-F14D4D1BDF16}" type="presParOf" srcId="{B3FF3D83-9B0B-4C03-887B-B878CB8BD601}" destId="{E91B54EC-5C17-4E9A-ACDC-B68C3D3BCB20}" srcOrd="2" destOrd="0" presId="urn:microsoft.com/office/officeart/2018/2/layout/IconLabelList"/>
    <dgm:cxn modelId="{5BE4B6CF-69EF-45F5-9002-89DADB84B3D4}" type="presParOf" srcId="{EE580751-CAE3-4362-84A9-CD3A94061D88}" destId="{17D48F0B-488F-4D8E-BCF0-BADC5D5E4D99}" srcOrd="1" destOrd="0" presId="urn:microsoft.com/office/officeart/2018/2/layout/IconLabelList"/>
    <dgm:cxn modelId="{44D7A1D9-3BAA-4F0C-85E0-7AC369049BD4}" type="presParOf" srcId="{EE580751-CAE3-4362-84A9-CD3A94061D88}" destId="{5E69461E-773C-4705-9B53-16AFA7070DB7}" srcOrd="2" destOrd="0" presId="urn:microsoft.com/office/officeart/2018/2/layout/IconLabelList"/>
    <dgm:cxn modelId="{46ED0C89-FDFE-407F-B98C-1CC4BD2D4A75}" type="presParOf" srcId="{5E69461E-773C-4705-9B53-16AFA7070DB7}" destId="{A37CD9C7-E3A1-4A5B-95D3-046C28444ED6}" srcOrd="0" destOrd="0" presId="urn:microsoft.com/office/officeart/2018/2/layout/IconLabelList"/>
    <dgm:cxn modelId="{5617E7AF-3798-4BA1-9102-C75C8B4E5A87}" type="presParOf" srcId="{5E69461E-773C-4705-9B53-16AFA7070DB7}" destId="{F6ABC684-960D-419B-A50E-9F6C3CE90755}" srcOrd="1" destOrd="0" presId="urn:microsoft.com/office/officeart/2018/2/layout/IconLabelList"/>
    <dgm:cxn modelId="{A386C2FA-009A-4986-A5F0-6A8AC91CF3FB}" type="presParOf" srcId="{5E69461E-773C-4705-9B53-16AFA7070DB7}" destId="{4161F995-1E07-422B-A23B-2148F3EF5DA6}" srcOrd="2" destOrd="0" presId="urn:microsoft.com/office/officeart/2018/2/layout/IconLabelList"/>
    <dgm:cxn modelId="{CE4F2996-3842-4F90-91D5-FC8C36D6CF3A}" type="presParOf" srcId="{EE580751-CAE3-4362-84A9-CD3A94061D88}" destId="{C933E6F2-1DC4-436D-9953-D5F6098FB624}" srcOrd="3" destOrd="0" presId="urn:microsoft.com/office/officeart/2018/2/layout/IconLabelList"/>
    <dgm:cxn modelId="{23B24928-A0EE-4FEF-BD0B-9449889282F9}" type="presParOf" srcId="{EE580751-CAE3-4362-84A9-CD3A94061D88}" destId="{5BEDE1B1-D659-4260-8523-D2E7E81399A7}" srcOrd="4" destOrd="0" presId="urn:microsoft.com/office/officeart/2018/2/layout/IconLabelList"/>
    <dgm:cxn modelId="{06C0926D-9037-460D-8276-A38A626CD366}" type="presParOf" srcId="{5BEDE1B1-D659-4260-8523-D2E7E81399A7}" destId="{3260A6AC-8967-49E7-BFCE-16E3CD901717}" srcOrd="0" destOrd="0" presId="urn:microsoft.com/office/officeart/2018/2/layout/IconLabelList"/>
    <dgm:cxn modelId="{6FE7B076-E12F-41C5-BADB-6E685F9F9F48}" type="presParOf" srcId="{5BEDE1B1-D659-4260-8523-D2E7E81399A7}" destId="{2AE17C56-DD4A-439D-9295-2827EE042331}" srcOrd="1" destOrd="0" presId="urn:microsoft.com/office/officeart/2018/2/layout/IconLabelList"/>
    <dgm:cxn modelId="{4A8C9F6A-FE0F-4759-B2D9-1C44E1ADCC31}" type="presParOf" srcId="{5BEDE1B1-D659-4260-8523-D2E7E81399A7}" destId="{231E39C2-5E8F-4F4B-BC15-9E390B6C24B4}" srcOrd="2" destOrd="0" presId="urn:microsoft.com/office/officeart/2018/2/layout/IconLabelList"/>
    <dgm:cxn modelId="{5EA46F96-E936-44D3-A669-31420F37163E}" type="presParOf" srcId="{EE580751-CAE3-4362-84A9-CD3A94061D88}" destId="{C6B172BC-CAC0-402A-9263-C7453E70AAFC}" srcOrd="5" destOrd="0" presId="urn:microsoft.com/office/officeart/2018/2/layout/IconLabelList"/>
    <dgm:cxn modelId="{B60C72A4-2FD4-4076-A9AD-5D2BAE94B377}" type="presParOf" srcId="{EE580751-CAE3-4362-84A9-CD3A94061D88}" destId="{CC993434-C127-4ADB-B4EE-42FCDE2C147C}" srcOrd="6" destOrd="0" presId="urn:microsoft.com/office/officeart/2018/2/layout/IconLabelList"/>
    <dgm:cxn modelId="{01FBA3D2-D14E-49EB-9639-D3785400110B}" type="presParOf" srcId="{CC993434-C127-4ADB-B4EE-42FCDE2C147C}" destId="{6BC5067D-3500-4023-BDE3-C26B47C6A3C0}" srcOrd="0" destOrd="0" presId="urn:microsoft.com/office/officeart/2018/2/layout/IconLabelList"/>
    <dgm:cxn modelId="{22273008-5108-4656-8B90-D93AC1B448E9}" type="presParOf" srcId="{CC993434-C127-4ADB-B4EE-42FCDE2C147C}" destId="{233F4C61-CBC1-41DE-9A41-C3D9A705A3C2}" srcOrd="1" destOrd="0" presId="urn:microsoft.com/office/officeart/2018/2/layout/IconLabelList"/>
    <dgm:cxn modelId="{7A9230F6-0621-4003-8484-C16EA9DC181C}" type="presParOf" srcId="{CC993434-C127-4ADB-B4EE-42FCDE2C147C}" destId="{E932B633-8A79-4A6A-839E-95DEF6809DF2}" srcOrd="2" destOrd="0" presId="urn:microsoft.com/office/officeart/2018/2/layout/IconLabelList"/>
    <dgm:cxn modelId="{43A00537-CCCB-4752-99B9-6C4A2D5156C6}" type="presParOf" srcId="{EE580751-CAE3-4362-84A9-CD3A94061D88}" destId="{A343C976-AC17-4FCB-ACDD-910C64B3E188}" srcOrd="7" destOrd="0" presId="urn:microsoft.com/office/officeart/2018/2/layout/IconLabelList"/>
    <dgm:cxn modelId="{0191F300-6891-489C-A255-126B13321766}" type="presParOf" srcId="{EE580751-CAE3-4362-84A9-CD3A94061D88}" destId="{63D72FC2-8977-4086-8F37-61A257C656AC}" srcOrd="8" destOrd="0" presId="urn:microsoft.com/office/officeart/2018/2/layout/IconLabelList"/>
    <dgm:cxn modelId="{13D80724-31BB-41BA-AAFF-5EA1E7187070}" type="presParOf" srcId="{63D72FC2-8977-4086-8F37-61A257C656AC}" destId="{643EBFCD-0BC6-4AF0-9873-129FF2C123F8}" srcOrd="0" destOrd="0" presId="urn:microsoft.com/office/officeart/2018/2/layout/IconLabelList"/>
    <dgm:cxn modelId="{3B634690-3C88-4D54-B148-D39F74736877}" type="presParOf" srcId="{63D72FC2-8977-4086-8F37-61A257C656AC}" destId="{B1706132-B87B-4E2A-9930-74B5AB8CB8C0}" srcOrd="1" destOrd="0" presId="urn:microsoft.com/office/officeart/2018/2/layout/IconLabelList"/>
    <dgm:cxn modelId="{0DF05F5C-23FD-446A-A2E6-522DA68D1041}" type="presParOf" srcId="{63D72FC2-8977-4086-8F37-61A257C656AC}" destId="{5B4C3B0E-07D2-4715-970D-6304C5891269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B0044B9-2BE9-4340-9C7F-A80D2EE40674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ABE0BDB0-96A4-4B3C-9429-C03C430D8945}">
      <dgm:prSet custT="1"/>
      <dgm:spPr/>
      <dgm:t>
        <a:bodyPr/>
        <a:lstStyle/>
        <a:p>
          <a:pPr>
            <a:defRPr b="1"/>
          </a:pPr>
          <a:r>
            <a:rPr lang="en-US" sz="2000" b="0" i="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Linear feet, square feet, board feet, square yards, cubic yards, acres, each, months, lump sum.</a:t>
          </a:r>
          <a:endParaRPr lang="en-U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8FA30E2-6896-4A20-9406-C65FF7FADFA2}" type="parTrans" cxnId="{55106663-4C59-4FEF-A32A-B2A27A78725F}">
      <dgm:prSet/>
      <dgm:spPr/>
      <dgm:t>
        <a:bodyPr/>
        <a:lstStyle/>
        <a:p>
          <a:endParaRPr lang="en-US"/>
        </a:p>
      </dgm:t>
    </dgm:pt>
    <dgm:pt modelId="{55DB9DAC-267E-4D05-ABBD-A0E5FEC5232D}" type="sibTrans" cxnId="{55106663-4C59-4FEF-A32A-B2A27A78725F}">
      <dgm:prSet/>
      <dgm:spPr/>
      <dgm:t>
        <a:bodyPr/>
        <a:lstStyle/>
        <a:p>
          <a:endParaRPr lang="en-US"/>
        </a:p>
      </dgm:t>
    </dgm:pt>
    <dgm:pt modelId="{6BB5844E-96D3-43A3-8AF6-9576675C9D08}">
      <dgm:prSet custT="1"/>
      <dgm:spPr/>
      <dgm:t>
        <a:bodyPr/>
        <a:lstStyle/>
        <a:p>
          <a:pPr>
            <a:defRPr b="1"/>
          </a:pPr>
          <a:r>
            <a:rPr lang="en-US" sz="2800" b="1" i="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Conversion Factors</a:t>
          </a:r>
          <a:endParaRPr lang="en-US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C9B399D-8EBE-4D92-9435-50F660D97E14}" type="parTrans" cxnId="{C3A7436E-70B4-4BC3-9BF8-9268C689BA71}">
      <dgm:prSet/>
      <dgm:spPr/>
      <dgm:t>
        <a:bodyPr/>
        <a:lstStyle/>
        <a:p>
          <a:endParaRPr lang="en-US"/>
        </a:p>
      </dgm:t>
    </dgm:pt>
    <dgm:pt modelId="{4E255E36-2F64-471A-B09C-1EF5A131AACE}" type="sibTrans" cxnId="{C3A7436E-70B4-4BC3-9BF8-9268C689BA71}">
      <dgm:prSet/>
      <dgm:spPr/>
      <dgm:t>
        <a:bodyPr/>
        <a:lstStyle/>
        <a:p>
          <a:endParaRPr lang="en-US"/>
        </a:p>
      </dgm:t>
    </dgm:pt>
    <dgm:pt modelId="{2E5ECBC7-2517-46A5-89AA-7DAB8DB4FAD7}">
      <dgm:prSet custT="1"/>
      <dgm:spPr/>
      <dgm:t>
        <a:bodyPr/>
        <a:lstStyle/>
        <a:p>
          <a:r>
            <a:rPr lang="en-US" sz="2000" b="0" i="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1 yard = 3 feet</a:t>
          </a:r>
          <a:endParaRPr lang="en-U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79F4320-3787-45E6-894B-C67FC84647EF}" type="parTrans" cxnId="{DA61E2D0-3E27-4224-B118-947691D3B2F3}">
      <dgm:prSet/>
      <dgm:spPr/>
      <dgm:t>
        <a:bodyPr/>
        <a:lstStyle/>
        <a:p>
          <a:endParaRPr lang="en-US"/>
        </a:p>
      </dgm:t>
    </dgm:pt>
    <dgm:pt modelId="{453C6ADE-C9DE-4BB0-8E0D-5E4AB8BFDA4E}" type="sibTrans" cxnId="{DA61E2D0-3E27-4224-B118-947691D3B2F3}">
      <dgm:prSet/>
      <dgm:spPr/>
      <dgm:t>
        <a:bodyPr/>
        <a:lstStyle/>
        <a:p>
          <a:endParaRPr lang="en-US"/>
        </a:p>
      </dgm:t>
    </dgm:pt>
    <dgm:pt modelId="{E8CE4DC0-0433-4D5D-B3E1-DFE0F20E2058}">
      <dgm:prSet custT="1"/>
      <dgm:spPr/>
      <dgm:t>
        <a:bodyPr/>
        <a:lstStyle/>
        <a:p>
          <a:r>
            <a:rPr lang="en-US" sz="2000" b="0" i="0" baseline="0">
              <a:latin typeface="Times New Roman" panose="02020603050405020304" pitchFamily="18" charset="0"/>
              <a:cs typeface="Times New Roman" panose="02020603050405020304" pitchFamily="18" charset="0"/>
            </a:rPr>
            <a:t>1 square yard = 9 square feet</a:t>
          </a:r>
          <a:endParaRPr lang="en-U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A48BD9E-A7F1-4FAD-92E3-8CF41A660467}" type="parTrans" cxnId="{CA94846F-9449-49D9-8738-B5CFDB866026}">
      <dgm:prSet/>
      <dgm:spPr/>
      <dgm:t>
        <a:bodyPr/>
        <a:lstStyle/>
        <a:p>
          <a:endParaRPr lang="en-US"/>
        </a:p>
      </dgm:t>
    </dgm:pt>
    <dgm:pt modelId="{18F65F54-0395-4909-86BA-8F774B493230}" type="sibTrans" cxnId="{CA94846F-9449-49D9-8738-B5CFDB866026}">
      <dgm:prSet/>
      <dgm:spPr/>
      <dgm:t>
        <a:bodyPr/>
        <a:lstStyle/>
        <a:p>
          <a:endParaRPr lang="en-US"/>
        </a:p>
      </dgm:t>
    </dgm:pt>
    <dgm:pt modelId="{E2495260-B66E-46EE-8808-75400CB519D1}">
      <dgm:prSet custT="1"/>
      <dgm:spPr/>
      <dgm:t>
        <a:bodyPr/>
        <a:lstStyle/>
        <a:p>
          <a:r>
            <a:rPr lang="en-US" sz="2000" b="0" i="0" baseline="0">
              <a:latin typeface="Times New Roman" panose="02020603050405020304" pitchFamily="18" charset="0"/>
              <a:cs typeface="Times New Roman" panose="02020603050405020304" pitchFamily="18" charset="0"/>
            </a:rPr>
            <a:t>1 cubic yard = 27 cubic feet</a:t>
          </a:r>
          <a:endParaRPr lang="en-U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3DA9BAC-9172-435C-92B1-23D0AE90480B}" type="parTrans" cxnId="{3BEC1B7B-877D-47B2-A480-48E725FEEB6A}">
      <dgm:prSet/>
      <dgm:spPr/>
      <dgm:t>
        <a:bodyPr/>
        <a:lstStyle/>
        <a:p>
          <a:endParaRPr lang="en-US"/>
        </a:p>
      </dgm:t>
    </dgm:pt>
    <dgm:pt modelId="{8B945ACC-278F-4086-A201-96C5EDC95D00}" type="sibTrans" cxnId="{3BEC1B7B-877D-47B2-A480-48E725FEEB6A}">
      <dgm:prSet/>
      <dgm:spPr/>
      <dgm:t>
        <a:bodyPr/>
        <a:lstStyle/>
        <a:p>
          <a:endParaRPr lang="en-US"/>
        </a:p>
      </dgm:t>
    </dgm:pt>
    <dgm:pt modelId="{198B85CF-19F8-431D-984C-811E276864A5}">
      <dgm:prSet custT="1"/>
      <dgm:spPr/>
      <dgm:t>
        <a:bodyPr/>
        <a:lstStyle/>
        <a:p>
          <a:r>
            <a:rPr lang="en-US" sz="2000" b="0" i="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1 foot = 12 inches</a:t>
          </a:r>
          <a:endParaRPr lang="en-U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FFAA691-8818-410B-8BE9-D1F5E3080F7E}" type="parTrans" cxnId="{33EBA4AF-D019-458F-942C-7609EA17A848}">
      <dgm:prSet/>
      <dgm:spPr/>
      <dgm:t>
        <a:bodyPr/>
        <a:lstStyle/>
        <a:p>
          <a:endParaRPr lang="en-US"/>
        </a:p>
      </dgm:t>
    </dgm:pt>
    <dgm:pt modelId="{E3F2D8C2-3347-46C7-8F34-D5C870BF11B5}" type="sibTrans" cxnId="{33EBA4AF-D019-458F-942C-7609EA17A848}">
      <dgm:prSet/>
      <dgm:spPr/>
      <dgm:t>
        <a:bodyPr/>
        <a:lstStyle/>
        <a:p>
          <a:endParaRPr lang="en-US"/>
        </a:p>
      </dgm:t>
    </dgm:pt>
    <dgm:pt modelId="{B7AEF4B4-D8BD-44DA-9361-5EE3EC9B5D6A}" type="pres">
      <dgm:prSet presAssocID="{3B0044B9-2BE9-4340-9C7F-A80D2EE40674}" presName="root" presStyleCnt="0">
        <dgm:presLayoutVars>
          <dgm:dir/>
          <dgm:resizeHandles val="exact"/>
        </dgm:presLayoutVars>
      </dgm:prSet>
      <dgm:spPr/>
    </dgm:pt>
    <dgm:pt modelId="{AD955863-9175-4601-B5ED-4D41EB7CE2E0}" type="pres">
      <dgm:prSet presAssocID="{ABE0BDB0-96A4-4B3C-9429-C03C430D8945}" presName="compNode" presStyleCnt="0"/>
      <dgm:spPr/>
    </dgm:pt>
    <dgm:pt modelId="{73F04DA8-46C7-4EB1-814F-80E635F8958F}" type="pres">
      <dgm:prSet presAssocID="{ABE0BDB0-96A4-4B3C-9429-C03C430D8945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ilo"/>
        </a:ext>
      </dgm:extLst>
    </dgm:pt>
    <dgm:pt modelId="{93D54EB4-364E-4423-97F3-3371B75A7258}" type="pres">
      <dgm:prSet presAssocID="{ABE0BDB0-96A4-4B3C-9429-C03C430D8945}" presName="iconSpace" presStyleCnt="0"/>
      <dgm:spPr/>
    </dgm:pt>
    <dgm:pt modelId="{D7E8086B-6D15-4EE9-9273-5B60B4BDC9B4}" type="pres">
      <dgm:prSet presAssocID="{ABE0BDB0-96A4-4B3C-9429-C03C430D8945}" presName="parTx" presStyleLbl="revTx" presStyleIdx="0" presStyleCnt="4">
        <dgm:presLayoutVars>
          <dgm:chMax val="0"/>
          <dgm:chPref val="0"/>
        </dgm:presLayoutVars>
      </dgm:prSet>
      <dgm:spPr/>
    </dgm:pt>
    <dgm:pt modelId="{5805A99D-BC2C-4945-A44C-0CD557A9D74D}" type="pres">
      <dgm:prSet presAssocID="{ABE0BDB0-96A4-4B3C-9429-C03C430D8945}" presName="txSpace" presStyleCnt="0"/>
      <dgm:spPr/>
    </dgm:pt>
    <dgm:pt modelId="{478D38AB-7021-43FB-8021-963E4F6E8F6C}" type="pres">
      <dgm:prSet presAssocID="{ABE0BDB0-96A4-4B3C-9429-C03C430D8945}" presName="desTx" presStyleLbl="revTx" presStyleIdx="1" presStyleCnt="4">
        <dgm:presLayoutVars/>
      </dgm:prSet>
      <dgm:spPr/>
    </dgm:pt>
    <dgm:pt modelId="{BEEBDCB6-B28D-46D7-AA1F-055DAAF711F8}" type="pres">
      <dgm:prSet presAssocID="{55DB9DAC-267E-4D05-ABBD-A0E5FEC5232D}" presName="sibTrans" presStyleCnt="0"/>
      <dgm:spPr/>
    </dgm:pt>
    <dgm:pt modelId="{24A6E08D-B34B-4A36-8E2A-6367B9118048}" type="pres">
      <dgm:prSet presAssocID="{6BB5844E-96D3-43A3-8AF6-9576675C9D08}" presName="compNode" presStyleCnt="0"/>
      <dgm:spPr/>
    </dgm:pt>
    <dgm:pt modelId="{C14132AE-B8E9-48EB-8ACF-C932C62001B0}" type="pres">
      <dgm:prSet presAssocID="{6BB5844E-96D3-43A3-8AF6-9576675C9D08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1EC7513F-7397-4AA0-97A9-EF1FAA7ADD81}" type="pres">
      <dgm:prSet presAssocID="{6BB5844E-96D3-43A3-8AF6-9576675C9D08}" presName="iconSpace" presStyleCnt="0"/>
      <dgm:spPr/>
    </dgm:pt>
    <dgm:pt modelId="{95A1C8DB-D8DE-4C22-93EC-1361E91C693F}" type="pres">
      <dgm:prSet presAssocID="{6BB5844E-96D3-43A3-8AF6-9576675C9D08}" presName="parTx" presStyleLbl="revTx" presStyleIdx="2" presStyleCnt="4">
        <dgm:presLayoutVars>
          <dgm:chMax val="0"/>
          <dgm:chPref val="0"/>
        </dgm:presLayoutVars>
      </dgm:prSet>
      <dgm:spPr/>
    </dgm:pt>
    <dgm:pt modelId="{8AA91AD9-060B-4059-8AC5-98BFFBAC7900}" type="pres">
      <dgm:prSet presAssocID="{6BB5844E-96D3-43A3-8AF6-9576675C9D08}" presName="txSpace" presStyleCnt="0"/>
      <dgm:spPr/>
    </dgm:pt>
    <dgm:pt modelId="{F3E07D8A-A063-436D-982A-E2C05ED3FC6D}" type="pres">
      <dgm:prSet presAssocID="{6BB5844E-96D3-43A3-8AF6-9576675C9D08}" presName="desTx" presStyleLbl="revTx" presStyleIdx="3" presStyleCnt="4">
        <dgm:presLayoutVars/>
      </dgm:prSet>
      <dgm:spPr/>
    </dgm:pt>
  </dgm:ptLst>
  <dgm:cxnLst>
    <dgm:cxn modelId="{68981817-E4DF-4266-86A0-5F1C2CDA3E10}" type="presOf" srcId="{3B0044B9-2BE9-4340-9C7F-A80D2EE40674}" destId="{B7AEF4B4-D8BD-44DA-9361-5EE3EC9B5D6A}" srcOrd="0" destOrd="0" presId="urn:microsoft.com/office/officeart/2018/5/layout/CenteredIconLabelDescriptionList"/>
    <dgm:cxn modelId="{DB841C29-866D-400D-8E9A-CCEA4832B32A}" type="presOf" srcId="{ABE0BDB0-96A4-4B3C-9429-C03C430D8945}" destId="{D7E8086B-6D15-4EE9-9273-5B60B4BDC9B4}" srcOrd="0" destOrd="0" presId="urn:microsoft.com/office/officeart/2018/5/layout/CenteredIconLabelDescriptionList"/>
    <dgm:cxn modelId="{5AB5122F-62B5-4E22-86D2-9C89932BBEE3}" type="presOf" srcId="{E8CE4DC0-0433-4D5D-B3E1-DFE0F20E2058}" destId="{F3E07D8A-A063-436D-982A-E2C05ED3FC6D}" srcOrd="0" destOrd="1" presId="urn:microsoft.com/office/officeart/2018/5/layout/CenteredIconLabelDescriptionList"/>
    <dgm:cxn modelId="{55106663-4C59-4FEF-A32A-B2A27A78725F}" srcId="{3B0044B9-2BE9-4340-9C7F-A80D2EE40674}" destId="{ABE0BDB0-96A4-4B3C-9429-C03C430D8945}" srcOrd="0" destOrd="0" parTransId="{58FA30E2-6896-4A20-9406-C65FF7FADFA2}" sibTransId="{55DB9DAC-267E-4D05-ABBD-A0E5FEC5232D}"/>
    <dgm:cxn modelId="{C3A7436E-70B4-4BC3-9BF8-9268C689BA71}" srcId="{3B0044B9-2BE9-4340-9C7F-A80D2EE40674}" destId="{6BB5844E-96D3-43A3-8AF6-9576675C9D08}" srcOrd="1" destOrd="0" parTransId="{EC9B399D-8EBE-4D92-9435-50F660D97E14}" sibTransId="{4E255E36-2F64-471A-B09C-1EF5A131AACE}"/>
    <dgm:cxn modelId="{CA94846F-9449-49D9-8738-B5CFDB866026}" srcId="{6BB5844E-96D3-43A3-8AF6-9576675C9D08}" destId="{E8CE4DC0-0433-4D5D-B3E1-DFE0F20E2058}" srcOrd="1" destOrd="0" parTransId="{0A48BD9E-A7F1-4FAD-92E3-8CF41A660467}" sibTransId="{18F65F54-0395-4909-86BA-8F774B493230}"/>
    <dgm:cxn modelId="{000C3978-527F-4EFD-8614-4C605EF1DE96}" type="presOf" srcId="{E2495260-B66E-46EE-8808-75400CB519D1}" destId="{F3E07D8A-A063-436D-982A-E2C05ED3FC6D}" srcOrd="0" destOrd="2" presId="urn:microsoft.com/office/officeart/2018/5/layout/CenteredIconLabelDescriptionList"/>
    <dgm:cxn modelId="{3BEC1B7B-877D-47B2-A480-48E725FEEB6A}" srcId="{6BB5844E-96D3-43A3-8AF6-9576675C9D08}" destId="{E2495260-B66E-46EE-8808-75400CB519D1}" srcOrd="2" destOrd="0" parTransId="{E3DA9BAC-9172-435C-92B1-23D0AE90480B}" sibTransId="{8B945ACC-278F-4086-A201-96C5EDC95D00}"/>
    <dgm:cxn modelId="{0B0D0387-FCB1-41EF-8AB3-3DB5D8B60382}" type="presOf" srcId="{6BB5844E-96D3-43A3-8AF6-9576675C9D08}" destId="{95A1C8DB-D8DE-4C22-93EC-1361E91C693F}" srcOrd="0" destOrd="0" presId="urn:microsoft.com/office/officeart/2018/5/layout/CenteredIconLabelDescriptionList"/>
    <dgm:cxn modelId="{33EBA4AF-D019-458F-942C-7609EA17A848}" srcId="{6BB5844E-96D3-43A3-8AF6-9576675C9D08}" destId="{198B85CF-19F8-431D-984C-811E276864A5}" srcOrd="3" destOrd="0" parTransId="{8FFAA691-8818-410B-8BE9-D1F5E3080F7E}" sibTransId="{E3F2D8C2-3347-46C7-8F34-D5C870BF11B5}"/>
    <dgm:cxn modelId="{62946BCC-5054-491C-9FD2-C2B6CFE639B4}" type="presOf" srcId="{198B85CF-19F8-431D-984C-811E276864A5}" destId="{F3E07D8A-A063-436D-982A-E2C05ED3FC6D}" srcOrd="0" destOrd="3" presId="urn:microsoft.com/office/officeart/2018/5/layout/CenteredIconLabelDescriptionList"/>
    <dgm:cxn modelId="{DA61E2D0-3E27-4224-B118-947691D3B2F3}" srcId="{6BB5844E-96D3-43A3-8AF6-9576675C9D08}" destId="{2E5ECBC7-2517-46A5-89AA-7DAB8DB4FAD7}" srcOrd="0" destOrd="0" parTransId="{279F4320-3787-45E6-894B-C67FC84647EF}" sibTransId="{453C6ADE-C9DE-4BB0-8E0D-5E4AB8BFDA4E}"/>
    <dgm:cxn modelId="{78FB05D5-FA12-44FE-A4F0-BB904A6888F0}" type="presOf" srcId="{2E5ECBC7-2517-46A5-89AA-7DAB8DB4FAD7}" destId="{F3E07D8A-A063-436D-982A-E2C05ED3FC6D}" srcOrd="0" destOrd="0" presId="urn:microsoft.com/office/officeart/2018/5/layout/CenteredIconLabelDescriptionList"/>
    <dgm:cxn modelId="{3D36B9F9-4461-4574-BEB0-1D0B90D6A527}" type="presParOf" srcId="{B7AEF4B4-D8BD-44DA-9361-5EE3EC9B5D6A}" destId="{AD955863-9175-4601-B5ED-4D41EB7CE2E0}" srcOrd="0" destOrd="0" presId="urn:microsoft.com/office/officeart/2018/5/layout/CenteredIconLabelDescriptionList"/>
    <dgm:cxn modelId="{FF35B2DD-9C43-4A15-BF1E-23BC35246BF3}" type="presParOf" srcId="{AD955863-9175-4601-B5ED-4D41EB7CE2E0}" destId="{73F04DA8-46C7-4EB1-814F-80E635F8958F}" srcOrd="0" destOrd="0" presId="urn:microsoft.com/office/officeart/2018/5/layout/CenteredIconLabelDescriptionList"/>
    <dgm:cxn modelId="{6936AB59-4BC8-4AFB-AF0A-48B13CC5F9CA}" type="presParOf" srcId="{AD955863-9175-4601-B5ED-4D41EB7CE2E0}" destId="{93D54EB4-364E-4423-97F3-3371B75A7258}" srcOrd="1" destOrd="0" presId="urn:microsoft.com/office/officeart/2018/5/layout/CenteredIconLabelDescriptionList"/>
    <dgm:cxn modelId="{1932C999-12CA-48DA-8424-5403CEE0B968}" type="presParOf" srcId="{AD955863-9175-4601-B5ED-4D41EB7CE2E0}" destId="{D7E8086B-6D15-4EE9-9273-5B60B4BDC9B4}" srcOrd="2" destOrd="0" presId="urn:microsoft.com/office/officeart/2018/5/layout/CenteredIconLabelDescriptionList"/>
    <dgm:cxn modelId="{3415293E-995E-4C3C-A668-2F98E51E3AAC}" type="presParOf" srcId="{AD955863-9175-4601-B5ED-4D41EB7CE2E0}" destId="{5805A99D-BC2C-4945-A44C-0CD557A9D74D}" srcOrd="3" destOrd="0" presId="urn:microsoft.com/office/officeart/2018/5/layout/CenteredIconLabelDescriptionList"/>
    <dgm:cxn modelId="{408D246F-8904-409B-ADD1-9DA71FFBA395}" type="presParOf" srcId="{AD955863-9175-4601-B5ED-4D41EB7CE2E0}" destId="{478D38AB-7021-43FB-8021-963E4F6E8F6C}" srcOrd="4" destOrd="0" presId="urn:microsoft.com/office/officeart/2018/5/layout/CenteredIconLabelDescriptionList"/>
    <dgm:cxn modelId="{04E34501-24E9-40CF-8648-50299B9EB047}" type="presParOf" srcId="{B7AEF4B4-D8BD-44DA-9361-5EE3EC9B5D6A}" destId="{BEEBDCB6-B28D-46D7-AA1F-055DAAF711F8}" srcOrd="1" destOrd="0" presId="urn:microsoft.com/office/officeart/2018/5/layout/CenteredIconLabelDescriptionList"/>
    <dgm:cxn modelId="{DAF55106-BA9A-4256-8A8C-1808D12CE6D2}" type="presParOf" srcId="{B7AEF4B4-D8BD-44DA-9361-5EE3EC9B5D6A}" destId="{24A6E08D-B34B-4A36-8E2A-6367B9118048}" srcOrd="2" destOrd="0" presId="urn:microsoft.com/office/officeart/2018/5/layout/CenteredIconLabelDescriptionList"/>
    <dgm:cxn modelId="{089E034B-BD5F-488A-A989-4050E421F414}" type="presParOf" srcId="{24A6E08D-B34B-4A36-8E2A-6367B9118048}" destId="{C14132AE-B8E9-48EB-8ACF-C932C62001B0}" srcOrd="0" destOrd="0" presId="urn:microsoft.com/office/officeart/2018/5/layout/CenteredIconLabelDescriptionList"/>
    <dgm:cxn modelId="{B7892146-C5A5-4B19-AC3C-7B67C57D9A54}" type="presParOf" srcId="{24A6E08D-B34B-4A36-8E2A-6367B9118048}" destId="{1EC7513F-7397-4AA0-97A9-EF1FAA7ADD81}" srcOrd="1" destOrd="0" presId="urn:microsoft.com/office/officeart/2018/5/layout/CenteredIconLabelDescriptionList"/>
    <dgm:cxn modelId="{1D7343F8-C6D0-42F1-A4EA-9280F6DFA643}" type="presParOf" srcId="{24A6E08D-B34B-4A36-8E2A-6367B9118048}" destId="{95A1C8DB-D8DE-4C22-93EC-1361E91C693F}" srcOrd="2" destOrd="0" presId="urn:microsoft.com/office/officeart/2018/5/layout/CenteredIconLabelDescriptionList"/>
    <dgm:cxn modelId="{5A2A2F22-0429-4CA2-88F3-57BF1D1190B5}" type="presParOf" srcId="{24A6E08D-B34B-4A36-8E2A-6367B9118048}" destId="{8AA91AD9-060B-4059-8AC5-98BFFBAC7900}" srcOrd="3" destOrd="0" presId="urn:microsoft.com/office/officeart/2018/5/layout/CenteredIconLabelDescriptionList"/>
    <dgm:cxn modelId="{1596D76D-FACB-4272-8115-B248675792C9}" type="presParOf" srcId="{24A6E08D-B34B-4A36-8E2A-6367B9118048}" destId="{F3E07D8A-A063-436D-982A-E2C05ED3FC6D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8269C41-E24C-465E-B219-B4FA8B1FEE4B}" type="doc">
      <dgm:prSet loTypeId="urn:microsoft.com/office/officeart/2018/5/layout/CenteredIconLabelDescription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429E396-BB4B-4241-A3AB-ED58D2FCFF1A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b="0" i="0" baseline="0"/>
            <a:t>Steel Shapes:</a:t>
          </a:r>
          <a:endParaRPr lang="en-US"/>
        </a:p>
      </dgm:t>
    </dgm:pt>
    <dgm:pt modelId="{9120B9AA-EA54-4691-A1D5-DBC03386CBA9}" type="parTrans" cxnId="{51CDC970-0008-4E0C-89CD-9FECBB1AA98F}">
      <dgm:prSet/>
      <dgm:spPr/>
      <dgm:t>
        <a:bodyPr/>
        <a:lstStyle/>
        <a:p>
          <a:endParaRPr lang="en-US"/>
        </a:p>
      </dgm:t>
    </dgm:pt>
    <dgm:pt modelId="{B233FC7E-B1BD-432D-B2DC-7AC7FFF99F36}" type="sibTrans" cxnId="{51CDC970-0008-4E0C-89CD-9FECBB1AA98F}">
      <dgm:prSet/>
      <dgm:spPr/>
      <dgm:t>
        <a:bodyPr/>
        <a:lstStyle/>
        <a:p>
          <a:endParaRPr lang="en-US"/>
        </a:p>
      </dgm:t>
    </dgm:pt>
    <dgm:pt modelId="{C29F4F46-CE73-40F3-A171-73FEBF3CA2E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 baseline="0"/>
            <a:t>Understanding different steel shapes used in construction.</a:t>
          </a:r>
          <a:endParaRPr lang="en-US"/>
        </a:p>
      </dgm:t>
    </dgm:pt>
    <dgm:pt modelId="{39BCC6D2-30B1-4618-8823-CAAB6F9409A9}" type="parTrans" cxnId="{EEC9574A-1C7B-48C5-AD93-FEFD8DDD168C}">
      <dgm:prSet/>
      <dgm:spPr/>
      <dgm:t>
        <a:bodyPr/>
        <a:lstStyle/>
        <a:p>
          <a:endParaRPr lang="en-US"/>
        </a:p>
      </dgm:t>
    </dgm:pt>
    <dgm:pt modelId="{B21EB821-4756-41F0-B0D1-D2CDA3EAE00B}" type="sibTrans" cxnId="{EEC9574A-1C7B-48C5-AD93-FEFD8DDD168C}">
      <dgm:prSet/>
      <dgm:spPr/>
      <dgm:t>
        <a:bodyPr/>
        <a:lstStyle/>
        <a:p>
          <a:endParaRPr lang="en-US"/>
        </a:p>
      </dgm:t>
    </dgm:pt>
    <dgm:pt modelId="{EE02F915-F253-4981-8134-154EDA361211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b="0" i="0" baseline="0"/>
            <a:t>Weight of Beams and Columns:</a:t>
          </a:r>
          <a:endParaRPr lang="en-US"/>
        </a:p>
      </dgm:t>
    </dgm:pt>
    <dgm:pt modelId="{05C470A3-70E3-45BF-ACB9-E87063596B28}" type="parTrans" cxnId="{BACD6214-C201-417B-8966-9D2971F6E411}">
      <dgm:prSet/>
      <dgm:spPr/>
      <dgm:t>
        <a:bodyPr/>
        <a:lstStyle/>
        <a:p>
          <a:endParaRPr lang="en-US"/>
        </a:p>
      </dgm:t>
    </dgm:pt>
    <dgm:pt modelId="{A8F1CB0F-59D0-45E7-AC8A-32A67242FFD2}" type="sibTrans" cxnId="{BACD6214-C201-417B-8966-9D2971F6E411}">
      <dgm:prSet/>
      <dgm:spPr/>
      <dgm:t>
        <a:bodyPr/>
        <a:lstStyle/>
        <a:p>
          <a:endParaRPr lang="en-US"/>
        </a:p>
      </dgm:t>
    </dgm:pt>
    <dgm:pt modelId="{5A7B1063-08D1-489A-BBEB-4BC4E97CBC8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 baseline="0"/>
            <a:t>Calculating weight using the formula:</a:t>
          </a:r>
          <a:endParaRPr lang="en-US"/>
        </a:p>
      </dgm:t>
    </dgm:pt>
    <dgm:pt modelId="{0F3E5D20-9A12-47DF-BE06-B8C1D4E0187A}" type="parTrans" cxnId="{C492AF17-8B8D-46FA-9010-522D599C3F06}">
      <dgm:prSet/>
      <dgm:spPr/>
      <dgm:t>
        <a:bodyPr/>
        <a:lstStyle/>
        <a:p>
          <a:endParaRPr lang="en-US"/>
        </a:p>
      </dgm:t>
    </dgm:pt>
    <dgm:pt modelId="{AFA1D330-2BEB-411F-9164-7BDF8A61547F}" type="sibTrans" cxnId="{C492AF17-8B8D-46FA-9010-522D599C3F06}">
      <dgm:prSet/>
      <dgm:spPr/>
      <dgm:t>
        <a:bodyPr/>
        <a:lstStyle/>
        <a:p>
          <a:endParaRPr lang="en-US"/>
        </a:p>
      </dgm:t>
    </dgm:pt>
    <dgm:pt modelId="{4DDAD474-8096-49E0-9C2B-1928839B7470}">
      <dgm:prSet/>
      <dgm:spPr/>
      <dgm:t>
        <a:bodyPr/>
        <a:lstStyle/>
        <a:p>
          <a:r>
            <a:rPr lang="en-US" b="0" i="1" baseline="0"/>
            <a:t>Weight = Length × Weight Per Length</a:t>
          </a:r>
          <a:endParaRPr lang="en-US"/>
        </a:p>
      </dgm:t>
    </dgm:pt>
    <dgm:pt modelId="{C7A80669-0936-4142-B39E-9EDC785EAF5F}" type="parTrans" cxnId="{B3CBC1F6-E70C-4FB6-8787-CD6F7265A551}">
      <dgm:prSet/>
      <dgm:spPr/>
      <dgm:t>
        <a:bodyPr/>
        <a:lstStyle/>
        <a:p>
          <a:endParaRPr lang="en-US"/>
        </a:p>
      </dgm:t>
    </dgm:pt>
    <dgm:pt modelId="{3D0C6BE0-5640-4A39-AB08-E5A3C0A2B8E7}" type="sibTrans" cxnId="{B3CBC1F6-E70C-4FB6-8787-CD6F7265A551}">
      <dgm:prSet/>
      <dgm:spPr/>
      <dgm:t>
        <a:bodyPr/>
        <a:lstStyle/>
        <a:p>
          <a:endParaRPr lang="en-US"/>
        </a:p>
      </dgm:t>
    </dgm:pt>
    <dgm:pt modelId="{208B3549-3AE3-4BB0-92EF-272204189C98}">
      <dgm:prSet/>
      <dgm:spPr/>
      <dgm:t>
        <a:bodyPr/>
        <a:lstStyle/>
        <a:p>
          <a:r>
            <a:rPr lang="en-US" b="0" i="0" baseline="0"/>
            <a:t>Approximate weight is 490 lb/cubic foot.</a:t>
          </a:r>
          <a:endParaRPr lang="en-US"/>
        </a:p>
      </dgm:t>
    </dgm:pt>
    <dgm:pt modelId="{A15A17FE-AAD8-4D56-9458-B41BAF1922C8}" type="parTrans" cxnId="{FFCDF26A-416F-4452-946D-1656B87B6372}">
      <dgm:prSet/>
      <dgm:spPr/>
      <dgm:t>
        <a:bodyPr/>
        <a:lstStyle/>
        <a:p>
          <a:endParaRPr lang="en-US"/>
        </a:p>
      </dgm:t>
    </dgm:pt>
    <dgm:pt modelId="{B37888F7-B65C-48B4-8A6D-F81E0E743688}" type="sibTrans" cxnId="{FFCDF26A-416F-4452-946D-1656B87B6372}">
      <dgm:prSet/>
      <dgm:spPr/>
      <dgm:t>
        <a:bodyPr/>
        <a:lstStyle/>
        <a:p>
          <a:endParaRPr lang="en-US"/>
        </a:p>
      </dgm:t>
    </dgm:pt>
    <dgm:pt modelId="{A02DA28A-7E6C-4362-8C18-44A3FA80E451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b="0" i="0" baseline="0"/>
            <a:t>Connections:</a:t>
          </a:r>
          <a:endParaRPr lang="en-US"/>
        </a:p>
      </dgm:t>
    </dgm:pt>
    <dgm:pt modelId="{29787A35-7956-4801-8FA0-B9280264F8F5}" type="parTrans" cxnId="{87D4EF6A-6FCC-4988-B763-5327B286EBC8}">
      <dgm:prSet/>
      <dgm:spPr/>
      <dgm:t>
        <a:bodyPr/>
        <a:lstStyle/>
        <a:p>
          <a:endParaRPr lang="en-US"/>
        </a:p>
      </dgm:t>
    </dgm:pt>
    <dgm:pt modelId="{D9C18909-3859-4E8E-B97F-880B96AFAFDA}" type="sibTrans" cxnId="{87D4EF6A-6FCC-4988-B763-5327B286EBC8}">
      <dgm:prSet/>
      <dgm:spPr/>
      <dgm:t>
        <a:bodyPr/>
        <a:lstStyle/>
        <a:p>
          <a:endParaRPr lang="en-US"/>
        </a:p>
      </dgm:t>
    </dgm:pt>
    <dgm:pt modelId="{4814BF2E-E764-479E-BA09-CE99A1FC885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 baseline="0"/>
            <a:t>Various types of beam and column connections: </a:t>
          </a:r>
          <a:endParaRPr lang="en-US"/>
        </a:p>
      </dgm:t>
    </dgm:pt>
    <dgm:pt modelId="{03C2CB7A-86F6-46B3-9778-E0B641519D59}" type="parTrans" cxnId="{493DC01E-4A5A-4FB7-82CE-966EF3250AE7}">
      <dgm:prSet/>
      <dgm:spPr/>
      <dgm:t>
        <a:bodyPr/>
        <a:lstStyle/>
        <a:p>
          <a:endParaRPr lang="en-US"/>
        </a:p>
      </dgm:t>
    </dgm:pt>
    <dgm:pt modelId="{6F697263-ECB5-49F0-880B-663534CA3CBE}" type="sibTrans" cxnId="{493DC01E-4A5A-4FB7-82CE-966EF3250AE7}">
      <dgm:prSet/>
      <dgm:spPr/>
      <dgm:t>
        <a:bodyPr/>
        <a:lstStyle/>
        <a:p>
          <a:endParaRPr lang="en-US"/>
        </a:p>
      </dgm:t>
    </dgm:pt>
    <dgm:pt modelId="{EC003BFD-D120-44EB-93CF-0FF550B75CBA}">
      <dgm:prSet/>
      <dgm:spPr/>
      <dgm:t>
        <a:bodyPr/>
        <a:lstStyle/>
        <a:p>
          <a:r>
            <a:rPr lang="en-US" b="0" i="0" baseline="0"/>
            <a:t>Beam to beam – measure to the center of the beam</a:t>
          </a:r>
          <a:endParaRPr lang="en-US"/>
        </a:p>
      </dgm:t>
    </dgm:pt>
    <dgm:pt modelId="{02F4C3C0-C0F8-4BFF-B1BC-F188B992DA5E}" type="parTrans" cxnId="{440A65A3-D4D3-4136-9A10-223F30944FF9}">
      <dgm:prSet/>
      <dgm:spPr/>
      <dgm:t>
        <a:bodyPr/>
        <a:lstStyle/>
        <a:p>
          <a:endParaRPr lang="en-US"/>
        </a:p>
      </dgm:t>
    </dgm:pt>
    <dgm:pt modelId="{77403049-4EE1-43B3-947F-876B48BED295}" type="sibTrans" cxnId="{440A65A3-D4D3-4136-9A10-223F30944FF9}">
      <dgm:prSet/>
      <dgm:spPr/>
      <dgm:t>
        <a:bodyPr/>
        <a:lstStyle/>
        <a:p>
          <a:endParaRPr lang="en-US"/>
        </a:p>
      </dgm:t>
    </dgm:pt>
    <dgm:pt modelId="{48DACC8A-1A96-4F6D-B517-6C0CFAB68F70}">
      <dgm:prSet/>
      <dgm:spPr/>
      <dgm:t>
        <a:bodyPr/>
        <a:lstStyle/>
        <a:p>
          <a:r>
            <a:rPr lang="en-US" b="0" i="0" baseline="0"/>
            <a:t>Beam to column flange – measure to the column flange</a:t>
          </a:r>
          <a:endParaRPr lang="en-US"/>
        </a:p>
      </dgm:t>
    </dgm:pt>
    <dgm:pt modelId="{53F2CE11-ADA3-497E-A6EE-62A544F9A261}" type="parTrans" cxnId="{FC0EAD70-A420-4781-B044-1DD84E68973B}">
      <dgm:prSet/>
      <dgm:spPr/>
      <dgm:t>
        <a:bodyPr/>
        <a:lstStyle/>
        <a:p>
          <a:endParaRPr lang="en-US"/>
        </a:p>
      </dgm:t>
    </dgm:pt>
    <dgm:pt modelId="{907D38FC-FD1A-4D6F-9585-49615DE2408C}" type="sibTrans" cxnId="{FC0EAD70-A420-4781-B044-1DD84E68973B}">
      <dgm:prSet/>
      <dgm:spPr/>
      <dgm:t>
        <a:bodyPr/>
        <a:lstStyle/>
        <a:p>
          <a:endParaRPr lang="en-US"/>
        </a:p>
      </dgm:t>
    </dgm:pt>
    <dgm:pt modelId="{799E1802-9F51-4D6C-A520-09F16E5024BA}">
      <dgm:prSet/>
      <dgm:spPr/>
      <dgm:t>
        <a:bodyPr/>
        <a:lstStyle/>
        <a:p>
          <a:r>
            <a:rPr lang="en-US" b="0" i="0" baseline="0"/>
            <a:t>Beam over top of the column – measure across the column</a:t>
          </a:r>
          <a:endParaRPr lang="en-US"/>
        </a:p>
      </dgm:t>
    </dgm:pt>
    <dgm:pt modelId="{4DD1AD4B-4D99-4E81-8DBF-3AABBC1A945B}" type="parTrans" cxnId="{399F0C47-3E1B-40BB-BDB8-32F7EDA4E092}">
      <dgm:prSet/>
      <dgm:spPr/>
      <dgm:t>
        <a:bodyPr/>
        <a:lstStyle/>
        <a:p>
          <a:endParaRPr lang="en-US"/>
        </a:p>
      </dgm:t>
    </dgm:pt>
    <dgm:pt modelId="{DA8BEE8F-C874-453D-A6F7-C9E8077550B9}" type="sibTrans" cxnId="{399F0C47-3E1B-40BB-BDB8-32F7EDA4E092}">
      <dgm:prSet/>
      <dgm:spPr/>
      <dgm:t>
        <a:bodyPr/>
        <a:lstStyle/>
        <a:p>
          <a:endParaRPr lang="en-US"/>
        </a:p>
      </dgm:t>
    </dgm:pt>
    <dgm:pt modelId="{7CA75F89-50D0-45FC-BF9C-B2715B0E7849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b="0" i="0" baseline="0"/>
            <a:t>Joists:</a:t>
          </a:r>
          <a:endParaRPr lang="en-US"/>
        </a:p>
      </dgm:t>
    </dgm:pt>
    <dgm:pt modelId="{56AF2ABE-B0D3-46D8-9D16-CD63B757E338}" type="parTrans" cxnId="{E1CED06D-698B-4790-8EA3-9BC4B4C3E28D}">
      <dgm:prSet/>
      <dgm:spPr/>
      <dgm:t>
        <a:bodyPr/>
        <a:lstStyle/>
        <a:p>
          <a:endParaRPr lang="en-US"/>
        </a:p>
      </dgm:t>
    </dgm:pt>
    <dgm:pt modelId="{C8C2F6E4-3F46-41D9-8143-BD940A080D93}" type="sibTrans" cxnId="{E1CED06D-698B-4790-8EA3-9BC4B4C3E28D}">
      <dgm:prSet/>
      <dgm:spPr/>
      <dgm:t>
        <a:bodyPr/>
        <a:lstStyle/>
        <a:p>
          <a:endParaRPr lang="en-US"/>
        </a:p>
      </dgm:t>
    </dgm:pt>
    <dgm:pt modelId="{83571864-92FA-4AA7-82D6-0F34E2357F3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 baseline="0"/>
            <a:t>Joists are counted items.</a:t>
          </a:r>
          <a:endParaRPr lang="en-US"/>
        </a:p>
      </dgm:t>
    </dgm:pt>
    <dgm:pt modelId="{180C47A2-D26F-48A5-9BAD-683E778473E4}" type="parTrans" cxnId="{C7ABD9FA-0C46-4E93-B671-D31D7794B002}">
      <dgm:prSet/>
      <dgm:spPr/>
      <dgm:t>
        <a:bodyPr/>
        <a:lstStyle/>
        <a:p>
          <a:endParaRPr lang="en-US"/>
        </a:p>
      </dgm:t>
    </dgm:pt>
    <dgm:pt modelId="{92711B72-0C79-4191-99B0-7EC07D7A8BC2}" type="sibTrans" cxnId="{C7ABD9FA-0C46-4E93-B671-D31D7794B002}">
      <dgm:prSet/>
      <dgm:spPr/>
      <dgm:t>
        <a:bodyPr/>
        <a:lstStyle/>
        <a:p>
          <a:endParaRPr lang="en-US"/>
        </a:p>
      </dgm:t>
    </dgm:pt>
    <dgm:pt modelId="{7F4394C7-66EA-4413-BF0A-8AE41B207F9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 baseline="0"/>
            <a:t>Designation and specifications for joists. </a:t>
          </a:r>
          <a:r>
            <a:rPr lang="en-US" b="0" i="1" baseline="0"/>
            <a:t>24K3 (depth/joist type/section#)</a:t>
          </a:r>
          <a:endParaRPr lang="en-US"/>
        </a:p>
      </dgm:t>
    </dgm:pt>
    <dgm:pt modelId="{7687D699-474A-4B02-BD69-D5DBAD49001D}" type="parTrans" cxnId="{986CF5EB-BF6F-408B-977C-F6F22FAEFDE7}">
      <dgm:prSet/>
      <dgm:spPr/>
      <dgm:t>
        <a:bodyPr/>
        <a:lstStyle/>
        <a:p>
          <a:endParaRPr lang="en-US"/>
        </a:p>
      </dgm:t>
    </dgm:pt>
    <dgm:pt modelId="{8C2064EC-B0C8-4E48-8989-7DDC202B8D3C}" type="sibTrans" cxnId="{986CF5EB-BF6F-408B-977C-F6F22FAEFDE7}">
      <dgm:prSet/>
      <dgm:spPr/>
      <dgm:t>
        <a:bodyPr/>
        <a:lstStyle/>
        <a:p>
          <a:endParaRPr lang="en-US"/>
        </a:p>
      </dgm:t>
    </dgm:pt>
    <dgm:pt modelId="{9F99ED4E-A075-4462-8A1B-B22DBF0E4567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b="0" i="0" baseline="0"/>
            <a:t>Joist Girders:</a:t>
          </a:r>
          <a:endParaRPr lang="en-US"/>
        </a:p>
      </dgm:t>
    </dgm:pt>
    <dgm:pt modelId="{48ADA5E7-ED59-48D4-9965-0D21488C347F}" type="parTrans" cxnId="{FAE84BAB-D213-4CC5-936B-82304C20D6DB}">
      <dgm:prSet/>
      <dgm:spPr/>
      <dgm:t>
        <a:bodyPr/>
        <a:lstStyle/>
        <a:p>
          <a:endParaRPr lang="en-US"/>
        </a:p>
      </dgm:t>
    </dgm:pt>
    <dgm:pt modelId="{EFB16198-3BDA-4247-84E4-2C0ED16B020F}" type="sibTrans" cxnId="{FAE84BAB-D213-4CC5-936B-82304C20D6DB}">
      <dgm:prSet/>
      <dgm:spPr/>
      <dgm:t>
        <a:bodyPr/>
        <a:lstStyle/>
        <a:p>
          <a:endParaRPr lang="en-US"/>
        </a:p>
      </dgm:t>
    </dgm:pt>
    <dgm:pt modelId="{4FC9A296-01C4-4F12-A523-CC7BF756AD9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 baseline="0"/>
            <a:t>Joist girders are also counted items.</a:t>
          </a:r>
          <a:endParaRPr lang="en-US"/>
        </a:p>
      </dgm:t>
    </dgm:pt>
    <dgm:pt modelId="{06401F47-EE8B-44D0-9A60-B0F772519BEF}" type="parTrans" cxnId="{824FFBE5-6A69-422B-8DEA-7B806DBC2071}">
      <dgm:prSet/>
      <dgm:spPr/>
      <dgm:t>
        <a:bodyPr/>
        <a:lstStyle/>
        <a:p>
          <a:endParaRPr lang="en-US"/>
        </a:p>
      </dgm:t>
    </dgm:pt>
    <dgm:pt modelId="{02CB91A2-6D03-43C2-ACC5-23C43128456E}" type="sibTrans" cxnId="{824FFBE5-6A69-422B-8DEA-7B806DBC2071}">
      <dgm:prSet/>
      <dgm:spPr/>
      <dgm:t>
        <a:bodyPr/>
        <a:lstStyle/>
        <a:p>
          <a:endParaRPr lang="en-US"/>
        </a:p>
      </dgm:t>
    </dgm:pt>
    <dgm:pt modelId="{16B6CB2C-2B53-467A-A0D9-BC97C855BC1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 baseline="0"/>
            <a:t>Designation and specifications for joist girders. </a:t>
          </a:r>
          <a:r>
            <a:rPr lang="en-US" b="0" i="1" baseline="0"/>
            <a:t>24G5N8K (depth/girder/# of spaces/Load on each panel point)</a:t>
          </a:r>
          <a:endParaRPr lang="en-US"/>
        </a:p>
      </dgm:t>
    </dgm:pt>
    <dgm:pt modelId="{3C0CE8FA-44D8-45A5-BDBC-F168B48764B5}" type="parTrans" cxnId="{EABD13DC-0F4C-4C23-A411-835BC1A0114A}">
      <dgm:prSet/>
      <dgm:spPr/>
      <dgm:t>
        <a:bodyPr/>
        <a:lstStyle/>
        <a:p>
          <a:endParaRPr lang="en-US"/>
        </a:p>
      </dgm:t>
    </dgm:pt>
    <dgm:pt modelId="{27E9122E-4743-40A1-B73D-6AEB94241173}" type="sibTrans" cxnId="{EABD13DC-0F4C-4C23-A411-835BC1A0114A}">
      <dgm:prSet/>
      <dgm:spPr/>
      <dgm:t>
        <a:bodyPr/>
        <a:lstStyle/>
        <a:p>
          <a:endParaRPr lang="en-US"/>
        </a:p>
      </dgm:t>
    </dgm:pt>
    <dgm:pt modelId="{E2DB98C5-DD85-43D8-8CE7-365BD85ED0D1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b="0" i="0" baseline="0"/>
            <a:t>Metal Deck:</a:t>
          </a:r>
          <a:endParaRPr lang="en-US"/>
        </a:p>
      </dgm:t>
    </dgm:pt>
    <dgm:pt modelId="{A6EF2A36-3AAD-4E26-8394-75CDB2BE3707}" type="parTrans" cxnId="{6E28645F-A5C3-4264-9FDE-AB50FC0052C8}">
      <dgm:prSet/>
      <dgm:spPr/>
      <dgm:t>
        <a:bodyPr/>
        <a:lstStyle/>
        <a:p>
          <a:endParaRPr lang="en-US"/>
        </a:p>
      </dgm:t>
    </dgm:pt>
    <dgm:pt modelId="{8F8095F8-DE87-4CDF-82D3-7968069A4C06}" type="sibTrans" cxnId="{6E28645F-A5C3-4264-9FDE-AB50FC0052C8}">
      <dgm:prSet/>
      <dgm:spPr/>
      <dgm:t>
        <a:bodyPr/>
        <a:lstStyle/>
        <a:p>
          <a:endParaRPr lang="en-US"/>
        </a:p>
      </dgm:t>
    </dgm:pt>
    <dgm:pt modelId="{53CC8C0E-0852-46A6-90C6-7793BC463A6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 baseline="0"/>
            <a:t>Metal deck is considered a sheet good.</a:t>
          </a:r>
          <a:endParaRPr lang="en-US"/>
        </a:p>
      </dgm:t>
    </dgm:pt>
    <dgm:pt modelId="{335D4A47-035B-4E18-AF23-EC84AA64A2F0}" type="parTrans" cxnId="{265F5C0C-6BB2-400B-A8F0-115D3B46EDEE}">
      <dgm:prSet/>
      <dgm:spPr/>
      <dgm:t>
        <a:bodyPr/>
        <a:lstStyle/>
        <a:p>
          <a:endParaRPr lang="en-US"/>
        </a:p>
      </dgm:t>
    </dgm:pt>
    <dgm:pt modelId="{80E69BBF-2A1B-4781-82F7-84A29A81313A}" type="sibTrans" cxnId="{265F5C0C-6BB2-400B-A8F0-115D3B46EDEE}">
      <dgm:prSet/>
      <dgm:spPr/>
      <dgm:t>
        <a:bodyPr/>
        <a:lstStyle/>
        <a:p>
          <a:endParaRPr lang="en-US"/>
        </a:p>
      </dgm:t>
    </dgm:pt>
    <dgm:pt modelId="{2993E524-C5F7-470F-A26F-9F75949E9097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b="0" i="0" baseline="0"/>
            <a:t>Trusses and Handrails:</a:t>
          </a:r>
          <a:endParaRPr lang="en-US"/>
        </a:p>
      </dgm:t>
    </dgm:pt>
    <dgm:pt modelId="{C25508A2-497F-41CD-B3DE-BB10404A67A7}" type="parTrans" cxnId="{8564038E-F6B6-47E2-B420-DD26F305CF7B}">
      <dgm:prSet/>
      <dgm:spPr/>
      <dgm:t>
        <a:bodyPr/>
        <a:lstStyle/>
        <a:p>
          <a:endParaRPr lang="en-US"/>
        </a:p>
      </dgm:t>
    </dgm:pt>
    <dgm:pt modelId="{A5E52BD8-F4DC-424A-BED0-DE837AF6A5B6}" type="sibTrans" cxnId="{8564038E-F6B6-47E2-B420-DD26F305CF7B}">
      <dgm:prSet/>
      <dgm:spPr/>
      <dgm:t>
        <a:bodyPr/>
        <a:lstStyle/>
        <a:p>
          <a:endParaRPr lang="en-US"/>
        </a:p>
      </dgm:t>
    </dgm:pt>
    <dgm:pt modelId="{6B619A7A-F81B-4AA7-8650-FBD0637980E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 baseline="0"/>
            <a:t>Listing components including welding and bolts.</a:t>
          </a:r>
          <a:endParaRPr lang="en-US"/>
        </a:p>
      </dgm:t>
    </dgm:pt>
    <dgm:pt modelId="{5537C80F-C8DE-4E08-9DED-D8DE394BBDF5}" type="parTrans" cxnId="{5B6AD30B-F321-4F0A-80FC-D641A0876858}">
      <dgm:prSet/>
      <dgm:spPr/>
      <dgm:t>
        <a:bodyPr/>
        <a:lstStyle/>
        <a:p>
          <a:endParaRPr lang="en-US"/>
        </a:p>
      </dgm:t>
    </dgm:pt>
    <dgm:pt modelId="{0BB335F1-4EA0-4EF7-BF49-A23F0919D253}" type="sibTrans" cxnId="{5B6AD30B-F321-4F0A-80FC-D641A0876858}">
      <dgm:prSet/>
      <dgm:spPr/>
      <dgm:t>
        <a:bodyPr/>
        <a:lstStyle/>
        <a:p>
          <a:endParaRPr lang="en-US"/>
        </a:p>
      </dgm:t>
    </dgm:pt>
    <dgm:pt modelId="{E584C0FD-1DB0-445B-BD1F-74BAA7E16A84}" type="pres">
      <dgm:prSet presAssocID="{E8269C41-E24C-465E-B219-B4FA8B1FEE4B}" presName="root" presStyleCnt="0">
        <dgm:presLayoutVars>
          <dgm:dir/>
          <dgm:resizeHandles val="exact"/>
        </dgm:presLayoutVars>
      </dgm:prSet>
      <dgm:spPr/>
    </dgm:pt>
    <dgm:pt modelId="{CF230C32-AEA2-4EA9-BC14-27F81FC18A8E}" type="pres">
      <dgm:prSet presAssocID="{7429E396-BB4B-4241-A3AB-ED58D2FCFF1A}" presName="compNode" presStyleCnt="0"/>
      <dgm:spPr/>
    </dgm:pt>
    <dgm:pt modelId="{2E780675-3F0F-4ED4-BFBD-3DEA25128AF5}" type="pres">
      <dgm:prSet presAssocID="{7429E396-BB4B-4241-A3AB-ED58D2FCFF1A}" presName="iconRect" presStyleLbl="node1" presStyleIdx="0" presStyleCnt="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nstruction Worker"/>
        </a:ext>
      </dgm:extLst>
    </dgm:pt>
    <dgm:pt modelId="{60FD43B1-348B-43CA-AA19-2038105BB156}" type="pres">
      <dgm:prSet presAssocID="{7429E396-BB4B-4241-A3AB-ED58D2FCFF1A}" presName="iconSpace" presStyleCnt="0"/>
      <dgm:spPr/>
    </dgm:pt>
    <dgm:pt modelId="{1A2BB042-ACF8-4D76-A1A9-A9E3D1D7F8DD}" type="pres">
      <dgm:prSet presAssocID="{7429E396-BB4B-4241-A3AB-ED58D2FCFF1A}" presName="parTx" presStyleLbl="revTx" presStyleIdx="0" presStyleCnt="14">
        <dgm:presLayoutVars>
          <dgm:chMax val="0"/>
          <dgm:chPref val="0"/>
        </dgm:presLayoutVars>
      </dgm:prSet>
      <dgm:spPr/>
    </dgm:pt>
    <dgm:pt modelId="{6D909929-23FF-471A-B3B7-96F914603743}" type="pres">
      <dgm:prSet presAssocID="{7429E396-BB4B-4241-A3AB-ED58D2FCFF1A}" presName="txSpace" presStyleCnt="0"/>
      <dgm:spPr/>
    </dgm:pt>
    <dgm:pt modelId="{CE86CFE0-5D1C-4836-8676-FFC32B0119C3}" type="pres">
      <dgm:prSet presAssocID="{7429E396-BB4B-4241-A3AB-ED58D2FCFF1A}" presName="desTx" presStyleLbl="revTx" presStyleIdx="1" presStyleCnt="14">
        <dgm:presLayoutVars/>
      </dgm:prSet>
      <dgm:spPr/>
    </dgm:pt>
    <dgm:pt modelId="{F2D6317D-1114-45CB-BDE5-97234C6EC01B}" type="pres">
      <dgm:prSet presAssocID="{B233FC7E-B1BD-432D-B2DC-7AC7FFF99F36}" presName="sibTrans" presStyleCnt="0"/>
      <dgm:spPr/>
    </dgm:pt>
    <dgm:pt modelId="{85E11190-41A9-4630-804B-B334C20B3832}" type="pres">
      <dgm:prSet presAssocID="{EE02F915-F253-4981-8134-154EDA361211}" presName="compNode" presStyleCnt="0"/>
      <dgm:spPr/>
    </dgm:pt>
    <dgm:pt modelId="{DD2A8460-F2D4-4166-BC85-3EC657A1EAB0}" type="pres">
      <dgm:prSet presAssocID="{EE02F915-F253-4981-8134-154EDA361211}" presName="iconRect" presStyleLbl="node1" presStyleIdx="1" presStyleCnt="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uler"/>
        </a:ext>
      </dgm:extLst>
    </dgm:pt>
    <dgm:pt modelId="{E26BC8F4-80D2-499F-9B38-077F455017DC}" type="pres">
      <dgm:prSet presAssocID="{EE02F915-F253-4981-8134-154EDA361211}" presName="iconSpace" presStyleCnt="0"/>
      <dgm:spPr/>
    </dgm:pt>
    <dgm:pt modelId="{D3072F86-74BD-4554-A462-76C7B2845812}" type="pres">
      <dgm:prSet presAssocID="{EE02F915-F253-4981-8134-154EDA361211}" presName="parTx" presStyleLbl="revTx" presStyleIdx="2" presStyleCnt="14">
        <dgm:presLayoutVars>
          <dgm:chMax val="0"/>
          <dgm:chPref val="0"/>
        </dgm:presLayoutVars>
      </dgm:prSet>
      <dgm:spPr/>
    </dgm:pt>
    <dgm:pt modelId="{C3AD5487-4463-46CD-A319-64986C8535DF}" type="pres">
      <dgm:prSet presAssocID="{EE02F915-F253-4981-8134-154EDA361211}" presName="txSpace" presStyleCnt="0"/>
      <dgm:spPr/>
    </dgm:pt>
    <dgm:pt modelId="{8F4D4AE8-2699-4F0E-B12D-B6AC1BA9C289}" type="pres">
      <dgm:prSet presAssocID="{EE02F915-F253-4981-8134-154EDA361211}" presName="desTx" presStyleLbl="revTx" presStyleIdx="3" presStyleCnt="14">
        <dgm:presLayoutVars/>
      </dgm:prSet>
      <dgm:spPr/>
    </dgm:pt>
    <dgm:pt modelId="{E14B0BE6-AE3A-4954-AB6D-E0CD1B4E2C36}" type="pres">
      <dgm:prSet presAssocID="{A8F1CB0F-59D0-45E7-AC8A-32A67242FFD2}" presName="sibTrans" presStyleCnt="0"/>
      <dgm:spPr/>
    </dgm:pt>
    <dgm:pt modelId="{A2B08305-A568-4AD0-9E72-AF8A247A5F65}" type="pres">
      <dgm:prSet presAssocID="{A02DA28A-7E6C-4362-8C18-44A3FA80E451}" presName="compNode" presStyleCnt="0"/>
      <dgm:spPr/>
    </dgm:pt>
    <dgm:pt modelId="{2E34CF7F-73E1-4C47-A2B1-5CEE1AE6916A}" type="pres">
      <dgm:prSet presAssocID="{A02DA28A-7E6C-4362-8C18-44A3FA80E451}" presName="iconRect" presStyleLbl="node1" presStyleIdx="2" presStyleCnt="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ridge scene"/>
        </a:ext>
      </dgm:extLst>
    </dgm:pt>
    <dgm:pt modelId="{69EB2964-C65E-4E1A-B89B-0CACF78E8AD6}" type="pres">
      <dgm:prSet presAssocID="{A02DA28A-7E6C-4362-8C18-44A3FA80E451}" presName="iconSpace" presStyleCnt="0"/>
      <dgm:spPr/>
    </dgm:pt>
    <dgm:pt modelId="{9F2B7C43-F5C0-4716-9C70-5F75BF36E81D}" type="pres">
      <dgm:prSet presAssocID="{A02DA28A-7E6C-4362-8C18-44A3FA80E451}" presName="parTx" presStyleLbl="revTx" presStyleIdx="4" presStyleCnt="14">
        <dgm:presLayoutVars>
          <dgm:chMax val="0"/>
          <dgm:chPref val="0"/>
        </dgm:presLayoutVars>
      </dgm:prSet>
      <dgm:spPr/>
    </dgm:pt>
    <dgm:pt modelId="{85DC242D-C330-438D-9D49-5DFBCED7CADE}" type="pres">
      <dgm:prSet presAssocID="{A02DA28A-7E6C-4362-8C18-44A3FA80E451}" presName="txSpace" presStyleCnt="0"/>
      <dgm:spPr/>
    </dgm:pt>
    <dgm:pt modelId="{3FC29068-B656-48E2-880E-9AA9913545E4}" type="pres">
      <dgm:prSet presAssocID="{A02DA28A-7E6C-4362-8C18-44A3FA80E451}" presName="desTx" presStyleLbl="revTx" presStyleIdx="5" presStyleCnt="14">
        <dgm:presLayoutVars/>
      </dgm:prSet>
      <dgm:spPr/>
    </dgm:pt>
    <dgm:pt modelId="{D3471CE3-ABD5-45DE-8DDB-199CBDBE4E94}" type="pres">
      <dgm:prSet presAssocID="{D9C18909-3859-4E8E-B97F-880B96AFAFDA}" presName="sibTrans" presStyleCnt="0"/>
      <dgm:spPr/>
    </dgm:pt>
    <dgm:pt modelId="{65A63F1E-187C-4A60-BBB6-23927BF235BA}" type="pres">
      <dgm:prSet presAssocID="{7CA75F89-50D0-45FC-BF9C-B2715B0E7849}" presName="compNode" presStyleCnt="0"/>
      <dgm:spPr/>
    </dgm:pt>
    <dgm:pt modelId="{87FE7D3C-9AD8-4E88-A995-7B0F40C9FED4}" type="pres">
      <dgm:prSet presAssocID="{7CA75F89-50D0-45FC-BF9C-B2715B0E7849}" presName="iconRect" presStyleLbl="node1" presStyleIdx="3" presStyleCnt="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un"/>
        </a:ext>
      </dgm:extLst>
    </dgm:pt>
    <dgm:pt modelId="{6EF64797-F29C-457D-BBA1-09E790C93C8D}" type="pres">
      <dgm:prSet presAssocID="{7CA75F89-50D0-45FC-BF9C-B2715B0E7849}" presName="iconSpace" presStyleCnt="0"/>
      <dgm:spPr/>
    </dgm:pt>
    <dgm:pt modelId="{80FE2EB8-F534-48A2-B777-71784B00110D}" type="pres">
      <dgm:prSet presAssocID="{7CA75F89-50D0-45FC-BF9C-B2715B0E7849}" presName="parTx" presStyleLbl="revTx" presStyleIdx="6" presStyleCnt="14">
        <dgm:presLayoutVars>
          <dgm:chMax val="0"/>
          <dgm:chPref val="0"/>
        </dgm:presLayoutVars>
      </dgm:prSet>
      <dgm:spPr/>
    </dgm:pt>
    <dgm:pt modelId="{7098E8C5-2420-45A6-89BD-A4CE05958CF8}" type="pres">
      <dgm:prSet presAssocID="{7CA75F89-50D0-45FC-BF9C-B2715B0E7849}" presName="txSpace" presStyleCnt="0"/>
      <dgm:spPr/>
    </dgm:pt>
    <dgm:pt modelId="{39504B76-C53D-4DD4-A9D6-E084ABDB20C6}" type="pres">
      <dgm:prSet presAssocID="{7CA75F89-50D0-45FC-BF9C-B2715B0E7849}" presName="desTx" presStyleLbl="revTx" presStyleIdx="7" presStyleCnt="14">
        <dgm:presLayoutVars/>
      </dgm:prSet>
      <dgm:spPr/>
    </dgm:pt>
    <dgm:pt modelId="{E96E0B6A-728B-4DB3-982D-81B8BCC7B339}" type="pres">
      <dgm:prSet presAssocID="{C8C2F6E4-3F46-41D9-8143-BD940A080D93}" presName="sibTrans" presStyleCnt="0"/>
      <dgm:spPr/>
    </dgm:pt>
    <dgm:pt modelId="{E5968FF0-242D-4603-BA23-7CE12309E3EE}" type="pres">
      <dgm:prSet presAssocID="{9F99ED4E-A075-4462-8A1B-B22DBF0E4567}" presName="compNode" presStyleCnt="0"/>
      <dgm:spPr/>
    </dgm:pt>
    <dgm:pt modelId="{E5CD3485-1592-4C92-89A9-C1B9375B5158}" type="pres">
      <dgm:prSet presAssocID="{9F99ED4E-A075-4462-8A1B-B22DBF0E4567}" presName="iconRect" presStyleLbl="node1" presStyleIdx="4" presStyleCnt="7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ake"/>
        </a:ext>
      </dgm:extLst>
    </dgm:pt>
    <dgm:pt modelId="{E1054F84-2B72-48F1-BD2C-DD8E73B73C49}" type="pres">
      <dgm:prSet presAssocID="{9F99ED4E-A075-4462-8A1B-B22DBF0E4567}" presName="iconSpace" presStyleCnt="0"/>
      <dgm:spPr/>
    </dgm:pt>
    <dgm:pt modelId="{65F12841-DDB9-4FE1-A963-DAB6D21C088A}" type="pres">
      <dgm:prSet presAssocID="{9F99ED4E-A075-4462-8A1B-B22DBF0E4567}" presName="parTx" presStyleLbl="revTx" presStyleIdx="8" presStyleCnt="14">
        <dgm:presLayoutVars>
          <dgm:chMax val="0"/>
          <dgm:chPref val="0"/>
        </dgm:presLayoutVars>
      </dgm:prSet>
      <dgm:spPr/>
    </dgm:pt>
    <dgm:pt modelId="{F59A05CA-D69D-49C2-B6FA-DA3C3D62EFF3}" type="pres">
      <dgm:prSet presAssocID="{9F99ED4E-A075-4462-8A1B-B22DBF0E4567}" presName="txSpace" presStyleCnt="0"/>
      <dgm:spPr/>
    </dgm:pt>
    <dgm:pt modelId="{41371D4F-0AE8-4450-A6ED-26EB77383BC1}" type="pres">
      <dgm:prSet presAssocID="{9F99ED4E-A075-4462-8A1B-B22DBF0E4567}" presName="desTx" presStyleLbl="revTx" presStyleIdx="9" presStyleCnt="14">
        <dgm:presLayoutVars/>
      </dgm:prSet>
      <dgm:spPr/>
    </dgm:pt>
    <dgm:pt modelId="{71A18C48-E00E-41D8-9FAC-D07E4B1895D6}" type="pres">
      <dgm:prSet presAssocID="{EFB16198-3BDA-4247-84E4-2C0ED16B020F}" presName="sibTrans" presStyleCnt="0"/>
      <dgm:spPr/>
    </dgm:pt>
    <dgm:pt modelId="{6664002B-A5B1-454C-BE46-D945CED0A277}" type="pres">
      <dgm:prSet presAssocID="{E2DB98C5-DD85-43D8-8CE7-365BD85ED0D1}" presName="compNode" presStyleCnt="0"/>
      <dgm:spPr/>
    </dgm:pt>
    <dgm:pt modelId="{F255E4BF-2AA2-4EC2-894A-014B5016F3BB}" type="pres">
      <dgm:prSet presAssocID="{E2DB98C5-DD85-43D8-8CE7-365BD85ED0D1}" presName="iconRect" presStyleLbl="node1" presStyleIdx="5" presStyleCnt="7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ammer"/>
        </a:ext>
      </dgm:extLst>
    </dgm:pt>
    <dgm:pt modelId="{F8A7BAF6-1014-44C1-AE02-FE470326BA3D}" type="pres">
      <dgm:prSet presAssocID="{E2DB98C5-DD85-43D8-8CE7-365BD85ED0D1}" presName="iconSpace" presStyleCnt="0"/>
      <dgm:spPr/>
    </dgm:pt>
    <dgm:pt modelId="{3E12B7CD-8A84-49C9-A254-99A51E8DAE5F}" type="pres">
      <dgm:prSet presAssocID="{E2DB98C5-DD85-43D8-8CE7-365BD85ED0D1}" presName="parTx" presStyleLbl="revTx" presStyleIdx="10" presStyleCnt="14">
        <dgm:presLayoutVars>
          <dgm:chMax val="0"/>
          <dgm:chPref val="0"/>
        </dgm:presLayoutVars>
      </dgm:prSet>
      <dgm:spPr/>
    </dgm:pt>
    <dgm:pt modelId="{00D7CB17-AAB6-4931-BE2E-CA325C793321}" type="pres">
      <dgm:prSet presAssocID="{E2DB98C5-DD85-43D8-8CE7-365BD85ED0D1}" presName="txSpace" presStyleCnt="0"/>
      <dgm:spPr/>
    </dgm:pt>
    <dgm:pt modelId="{B1EA2AF4-DCE7-4326-B8A0-6228E9A8987E}" type="pres">
      <dgm:prSet presAssocID="{E2DB98C5-DD85-43D8-8CE7-365BD85ED0D1}" presName="desTx" presStyleLbl="revTx" presStyleIdx="11" presStyleCnt="14">
        <dgm:presLayoutVars/>
      </dgm:prSet>
      <dgm:spPr/>
    </dgm:pt>
    <dgm:pt modelId="{84D92A86-B195-42B0-BCE8-485232070660}" type="pres">
      <dgm:prSet presAssocID="{8F8095F8-DE87-4CDF-82D3-7968069A4C06}" presName="sibTrans" presStyleCnt="0"/>
      <dgm:spPr/>
    </dgm:pt>
    <dgm:pt modelId="{92926947-2D17-4A7C-A6B5-A6F7A95C5610}" type="pres">
      <dgm:prSet presAssocID="{2993E524-C5F7-470F-A26F-9F75949E9097}" presName="compNode" presStyleCnt="0"/>
      <dgm:spPr/>
    </dgm:pt>
    <dgm:pt modelId="{179817F0-6905-4FA6-82A8-2D128027D049}" type="pres">
      <dgm:prSet presAssocID="{2993E524-C5F7-470F-A26F-9F75949E9097}" presName="iconRect" presStyleLbl="node1" presStyleIdx="6" presStyleCnt="7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lectrician"/>
        </a:ext>
      </dgm:extLst>
    </dgm:pt>
    <dgm:pt modelId="{F07170EC-EB7C-4A89-BE4A-4DC0D2E3F09B}" type="pres">
      <dgm:prSet presAssocID="{2993E524-C5F7-470F-A26F-9F75949E9097}" presName="iconSpace" presStyleCnt="0"/>
      <dgm:spPr/>
    </dgm:pt>
    <dgm:pt modelId="{FAD13E46-13A9-4207-81CA-F7ACF3CDC211}" type="pres">
      <dgm:prSet presAssocID="{2993E524-C5F7-470F-A26F-9F75949E9097}" presName="parTx" presStyleLbl="revTx" presStyleIdx="12" presStyleCnt="14">
        <dgm:presLayoutVars>
          <dgm:chMax val="0"/>
          <dgm:chPref val="0"/>
        </dgm:presLayoutVars>
      </dgm:prSet>
      <dgm:spPr/>
    </dgm:pt>
    <dgm:pt modelId="{EA8DE1CF-E2C5-48FF-80BA-C5C2DAD3636A}" type="pres">
      <dgm:prSet presAssocID="{2993E524-C5F7-470F-A26F-9F75949E9097}" presName="txSpace" presStyleCnt="0"/>
      <dgm:spPr/>
    </dgm:pt>
    <dgm:pt modelId="{665B1312-B677-48B3-98FC-8B36948041E6}" type="pres">
      <dgm:prSet presAssocID="{2993E524-C5F7-470F-A26F-9F75949E9097}" presName="desTx" presStyleLbl="revTx" presStyleIdx="13" presStyleCnt="14">
        <dgm:presLayoutVars/>
      </dgm:prSet>
      <dgm:spPr/>
    </dgm:pt>
  </dgm:ptLst>
  <dgm:cxnLst>
    <dgm:cxn modelId="{5B6AD30B-F321-4F0A-80FC-D641A0876858}" srcId="{2993E524-C5F7-470F-A26F-9F75949E9097}" destId="{6B619A7A-F81B-4AA7-8650-FBD0637980E2}" srcOrd="0" destOrd="0" parTransId="{5537C80F-C8DE-4E08-9DED-D8DE394BBDF5}" sibTransId="{0BB335F1-4EA0-4EF7-BF49-A23F0919D253}"/>
    <dgm:cxn modelId="{265F5C0C-6BB2-400B-A8F0-115D3B46EDEE}" srcId="{E2DB98C5-DD85-43D8-8CE7-365BD85ED0D1}" destId="{53CC8C0E-0852-46A6-90C6-7793BC463A66}" srcOrd="0" destOrd="0" parTransId="{335D4A47-035B-4E18-AF23-EC84AA64A2F0}" sibTransId="{80E69BBF-2A1B-4781-82F7-84A29A81313A}"/>
    <dgm:cxn modelId="{D47A8E12-5654-40D1-B368-3023080A95FE}" type="presOf" srcId="{6B619A7A-F81B-4AA7-8650-FBD0637980E2}" destId="{665B1312-B677-48B3-98FC-8B36948041E6}" srcOrd="0" destOrd="0" presId="urn:microsoft.com/office/officeart/2018/5/layout/CenteredIconLabelDescriptionList"/>
    <dgm:cxn modelId="{BACD6214-C201-417B-8966-9D2971F6E411}" srcId="{E8269C41-E24C-465E-B219-B4FA8B1FEE4B}" destId="{EE02F915-F253-4981-8134-154EDA361211}" srcOrd="1" destOrd="0" parTransId="{05C470A3-70E3-45BF-ACB9-E87063596B28}" sibTransId="{A8F1CB0F-59D0-45E7-AC8A-32A67242FFD2}"/>
    <dgm:cxn modelId="{C492AF17-8B8D-46FA-9010-522D599C3F06}" srcId="{EE02F915-F253-4981-8134-154EDA361211}" destId="{5A7B1063-08D1-489A-BBEB-4BC4E97CBC8B}" srcOrd="0" destOrd="0" parTransId="{0F3E5D20-9A12-47DF-BE06-B8C1D4E0187A}" sibTransId="{AFA1D330-2BEB-411F-9164-7BDF8A61547F}"/>
    <dgm:cxn modelId="{493DC01E-4A5A-4FB7-82CE-966EF3250AE7}" srcId="{A02DA28A-7E6C-4362-8C18-44A3FA80E451}" destId="{4814BF2E-E764-479E-BA09-CE99A1FC8853}" srcOrd="0" destOrd="0" parTransId="{03C2CB7A-86F6-46B3-9778-E0B641519D59}" sibTransId="{6F697263-ECB5-49F0-880B-663534CA3CBE}"/>
    <dgm:cxn modelId="{2F32B62F-3FFB-40F1-B3E9-E23A04294F4D}" type="presOf" srcId="{E8269C41-E24C-465E-B219-B4FA8B1FEE4B}" destId="{E584C0FD-1DB0-445B-BD1F-74BAA7E16A84}" srcOrd="0" destOrd="0" presId="urn:microsoft.com/office/officeart/2018/5/layout/CenteredIconLabelDescriptionList"/>
    <dgm:cxn modelId="{F6263B3B-C493-42B7-B322-A83C798741BA}" type="presOf" srcId="{4FC9A296-01C4-4F12-A523-CC7BF756AD92}" destId="{41371D4F-0AE8-4450-A6ED-26EB77383BC1}" srcOrd="0" destOrd="0" presId="urn:microsoft.com/office/officeart/2018/5/layout/CenteredIconLabelDescriptionList"/>
    <dgm:cxn modelId="{D78C483B-6136-4703-A904-5592F4D48B29}" type="presOf" srcId="{EC003BFD-D120-44EB-93CF-0FF550B75CBA}" destId="{3FC29068-B656-48E2-880E-9AA9913545E4}" srcOrd="0" destOrd="1" presId="urn:microsoft.com/office/officeart/2018/5/layout/CenteredIconLabelDescriptionList"/>
    <dgm:cxn modelId="{6E28645F-A5C3-4264-9FDE-AB50FC0052C8}" srcId="{E8269C41-E24C-465E-B219-B4FA8B1FEE4B}" destId="{E2DB98C5-DD85-43D8-8CE7-365BD85ED0D1}" srcOrd="5" destOrd="0" parTransId="{A6EF2A36-3AAD-4E26-8394-75CDB2BE3707}" sibTransId="{8F8095F8-DE87-4CDF-82D3-7968069A4C06}"/>
    <dgm:cxn modelId="{5B314B42-5DE5-4042-8711-A1974AB1FA48}" type="presOf" srcId="{16B6CB2C-2B53-467A-A0D9-BC97C855BC1A}" destId="{41371D4F-0AE8-4450-A6ED-26EB77383BC1}" srcOrd="0" destOrd="1" presId="urn:microsoft.com/office/officeart/2018/5/layout/CenteredIconLabelDescriptionList"/>
    <dgm:cxn modelId="{05AD7865-D9E7-4552-A33D-8F860B0ECDA8}" type="presOf" srcId="{4DDAD474-8096-49E0-9C2B-1928839B7470}" destId="{8F4D4AE8-2699-4F0E-B12D-B6AC1BA9C289}" srcOrd="0" destOrd="1" presId="urn:microsoft.com/office/officeart/2018/5/layout/CenteredIconLabelDescriptionList"/>
    <dgm:cxn modelId="{399F0C47-3E1B-40BB-BDB8-32F7EDA4E092}" srcId="{4814BF2E-E764-479E-BA09-CE99A1FC8853}" destId="{799E1802-9F51-4D6C-A520-09F16E5024BA}" srcOrd="2" destOrd="0" parTransId="{4DD1AD4B-4D99-4E81-8DBF-3AABBC1A945B}" sibTransId="{DA8BEE8F-C874-453D-A6F7-C9E8077550B9}"/>
    <dgm:cxn modelId="{36D5FB67-BF7F-433A-8B21-CCE2F483B7D3}" type="presOf" srcId="{53CC8C0E-0852-46A6-90C6-7793BC463A66}" destId="{B1EA2AF4-DCE7-4326-B8A0-6228E9A8987E}" srcOrd="0" destOrd="0" presId="urn:microsoft.com/office/officeart/2018/5/layout/CenteredIconLabelDescriptionList"/>
    <dgm:cxn modelId="{EEC9574A-1C7B-48C5-AD93-FEFD8DDD168C}" srcId="{7429E396-BB4B-4241-A3AB-ED58D2FCFF1A}" destId="{C29F4F46-CE73-40F3-A171-73FEBF3CA2EB}" srcOrd="0" destOrd="0" parTransId="{39BCC6D2-30B1-4618-8823-CAAB6F9409A9}" sibTransId="{B21EB821-4756-41F0-B0D1-D2CDA3EAE00B}"/>
    <dgm:cxn modelId="{87D4EF6A-6FCC-4988-B763-5327B286EBC8}" srcId="{E8269C41-E24C-465E-B219-B4FA8B1FEE4B}" destId="{A02DA28A-7E6C-4362-8C18-44A3FA80E451}" srcOrd="2" destOrd="0" parTransId="{29787A35-7956-4801-8FA0-B9280264F8F5}" sibTransId="{D9C18909-3859-4E8E-B97F-880B96AFAFDA}"/>
    <dgm:cxn modelId="{FFCDF26A-416F-4452-946D-1656B87B6372}" srcId="{5A7B1063-08D1-489A-BBEB-4BC4E97CBC8B}" destId="{208B3549-3AE3-4BB0-92EF-272204189C98}" srcOrd="1" destOrd="0" parTransId="{A15A17FE-AAD8-4D56-9458-B41BAF1922C8}" sibTransId="{B37888F7-B65C-48B4-8A6D-F81E0E743688}"/>
    <dgm:cxn modelId="{55C3D86B-B006-4ACF-B987-050E5401EE3E}" type="presOf" srcId="{5A7B1063-08D1-489A-BBEB-4BC4E97CBC8B}" destId="{8F4D4AE8-2699-4F0E-B12D-B6AC1BA9C289}" srcOrd="0" destOrd="0" presId="urn:microsoft.com/office/officeart/2018/5/layout/CenteredIconLabelDescriptionList"/>
    <dgm:cxn modelId="{659ABB4D-28A5-4870-842F-03AD6EE8EE04}" type="presOf" srcId="{7429E396-BB4B-4241-A3AB-ED58D2FCFF1A}" destId="{1A2BB042-ACF8-4D76-A1A9-A9E3D1D7F8DD}" srcOrd="0" destOrd="0" presId="urn:microsoft.com/office/officeart/2018/5/layout/CenteredIconLabelDescriptionList"/>
    <dgm:cxn modelId="{E1CED06D-698B-4790-8EA3-9BC4B4C3E28D}" srcId="{E8269C41-E24C-465E-B219-B4FA8B1FEE4B}" destId="{7CA75F89-50D0-45FC-BF9C-B2715B0E7849}" srcOrd="3" destOrd="0" parTransId="{56AF2ABE-B0D3-46D8-9D16-CD63B757E338}" sibTransId="{C8C2F6E4-3F46-41D9-8143-BD940A080D93}"/>
    <dgm:cxn modelId="{FC0EAD70-A420-4781-B044-1DD84E68973B}" srcId="{4814BF2E-E764-479E-BA09-CE99A1FC8853}" destId="{48DACC8A-1A96-4F6D-B517-6C0CFAB68F70}" srcOrd="1" destOrd="0" parTransId="{53F2CE11-ADA3-497E-A6EE-62A544F9A261}" sibTransId="{907D38FC-FD1A-4D6F-9585-49615DE2408C}"/>
    <dgm:cxn modelId="{51CDC970-0008-4E0C-89CD-9FECBB1AA98F}" srcId="{E8269C41-E24C-465E-B219-B4FA8B1FEE4B}" destId="{7429E396-BB4B-4241-A3AB-ED58D2FCFF1A}" srcOrd="0" destOrd="0" parTransId="{9120B9AA-EA54-4691-A1D5-DBC03386CBA9}" sibTransId="{B233FC7E-B1BD-432D-B2DC-7AC7FFF99F36}"/>
    <dgm:cxn modelId="{0B358575-FF6C-42E8-AAF3-9B2D689A79C5}" type="presOf" srcId="{83571864-92FA-4AA7-82D6-0F34E2357F38}" destId="{39504B76-C53D-4DD4-A9D6-E084ABDB20C6}" srcOrd="0" destOrd="0" presId="urn:microsoft.com/office/officeart/2018/5/layout/CenteredIconLabelDescriptionList"/>
    <dgm:cxn modelId="{8564038E-F6B6-47E2-B420-DD26F305CF7B}" srcId="{E8269C41-E24C-465E-B219-B4FA8B1FEE4B}" destId="{2993E524-C5F7-470F-A26F-9F75949E9097}" srcOrd="6" destOrd="0" parTransId="{C25508A2-497F-41CD-B3DE-BB10404A67A7}" sibTransId="{A5E52BD8-F4DC-424A-BED0-DE837AF6A5B6}"/>
    <dgm:cxn modelId="{ED39A98E-681A-4751-B92D-538D0333A1E7}" type="presOf" srcId="{C29F4F46-CE73-40F3-A171-73FEBF3CA2EB}" destId="{CE86CFE0-5D1C-4836-8676-FFC32B0119C3}" srcOrd="0" destOrd="0" presId="urn:microsoft.com/office/officeart/2018/5/layout/CenteredIconLabelDescriptionList"/>
    <dgm:cxn modelId="{F2F1AA90-28AD-4C81-A042-995324B40C85}" type="presOf" srcId="{9F99ED4E-A075-4462-8A1B-B22DBF0E4567}" destId="{65F12841-DDB9-4FE1-A963-DAB6D21C088A}" srcOrd="0" destOrd="0" presId="urn:microsoft.com/office/officeart/2018/5/layout/CenteredIconLabelDescriptionList"/>
    <dgm:cxn modelId="{4455E196-1B25-43B0-AB13-857DED197C17}" type="presOf" srcId="{7CA75F89-50D0-45FC-BF9C-B2715B0E7849}" destId="{80FE2EB8-F534-48A2-B777-71784B00110D}" srcOrd="0" destOrd="0" presId="urn:microsoft.com/office/officeart/2018/5/layout/CenteredIconLabelDescriptionList"/>
    <dgm:cxn modelId="{2A8A27A3-6746-4B9F-BF3B-4E31CBBFCADE}" type="presOf" srcId="{2993E524-C5F7-470F-A26F-9F75949E9097}" destId="{FAD13E46-13A9-4207-81CA-F7ACF3CDC211}" srcOrd="0" destOrd="0" presId="urn:microsoft.com/office/officeart/2018/5/layout/CenteredIconLabelDescriptionList"/>
    <dgm:cxn modelId="{440A65A3-D4D3-4136-9A10-223F30944FF9}" srcId="{4814BF2E-E764-479E-BA09-CE99A1FC8853}" destId="{EC003BFD-D120-44EB-93CF-0FF550B75CBA}" srcOrd="0" destOrd="0" parTransId="{02F4C3C0-C0F8-4BFF-B1BC-F188B992DA5E}" sibTransId="{77403049-4EE1-43B3-947F-876B48BED295}"/>
    <dgm:cxn modelId="{FAE84BAB-D213-4CC5-936B-82304C20D6DB}" srcId="{E8269C41-E24C-465E-B219-B4FA8B1FEE4B}" destId="{9F99ED4E-A075-4462-8A1B-B22DBF0E4567}" srcOrd="4" destOrd="0" parTransId="{48ADA5E7-ED59-48D4-9965-0D21488C347F}" sibTransId="{EFB16198-3BDA-4247-84E4-2C0ED16B020F}"/>
    <dgm:cxn modelId="{6EB166C0-515A-4D52-9FB5-78731123ABBF}" type="presOf" srcId="{7F4394C7-66EA-4413-BF0A-8AE41B207F92}" destId="{39504B76-C53D-4DD4-A9D6-E084ABDB20C6}" srcOrd="0" destOrd="1" presId="urn:microsoft.com/office/officeart/2018/5/layout/CenteredIconLabelDescriptionList"/>
    <dgm:cxn modelId="{0220DFC7-CD2C-4E5A-AF9C-ECFA741F9106}" type="presOf" srcId="{A02DA28A-7E6C-4362-8C18-44A3FA80E451}" destId="{9F2B7C43-F5C0-4716-9C70-5F75BF36E81D}" srcOrd="0" destOrd="0" presId="urn:microsoft.com/office/officeart/2018/5/layout/CenteredIconLabelDescriptionList"/>
    <dgm:cxn modelId="{877FB8CC-8B44-42E7-8098-983D9135B844}" type="presOf" srcId="{48DACC8A-1A96-4F6D-B517-6C0CFAB68F70}" destId="{3FC29068-B656-48E2-880E-9AA9913545E4}" srcOrd="0" destOrd="2" presId="urn:microsoft.com/office/officeart/2018/5/layout/CenteredIconLabelDescriptionList"/>
    <dgm:cxn modelId="{191BFCCF-40C3-49D1-B246-01CE2D283564}" type="presOf" srcId="{4814BF2E-E764-479E-BA09-CE99A1FC8853}" destId="{3FC29068-B656-48E2-880E-9AA9913545E4}" srcOrd="0" destOrd="0" presId="urn:microsoft.com/office/officeart/2018/5/layout/CenteredIconLabelDescriptionList"/>
    <dgm:cxn modelId="{172877D8-6F49-4AC2-AC9B-2A3A63B6B95A}" type="presOf" srcId="{E2DB98C5-DD85-43D8-8CE7-365BD85ED0D1}" destId="{3E12B7CD-8A84-49C9-A254-99A51E8DAE5F}" srcOrd="0" destOrd="0" presId="urn:microsoft.com/office/officeart/2018/5/layout/CenteredIconLabelDescriptionList"/>
    <dgm:cxn modelId="{EABD13DC-0F4C-4C23-A411-835BC1A0114A}" srcId="{9F99ED4E-A075-4462-8A1B-B22DBF0E4567}" destId="{16B6CB2C-2B53-467A-A0D9-BC97C855BC1A}" srcOrd="1" destOrd="0" parTransId="{3C0CE8FA-44D8-45A5-BDBC-F168B48764B5}" sibTransId="{27E9122E-4743-40A1-B73D-6AEB94241173}"/>
    <dgm:cxn modelId="{53A64EE2-A524-4811-BCD1-159427C4ECC1}" type="presOf" srcId="{EE02F915-F253-4981-8134-154EDA361211}" destId="{D3072F86-74BD-4554-A462-76C7B2845812}" srcOrd="0" destOrd="0" presId="urn:microsoft.com/office/officeart/2018/5/layout/CenteredIconLabelDescriptionList"/>
    <dgm:cxn modelId="{824FFBE5-6A69-422B-8DEA-7B806DBC2071}" srcId="{9F99ED4E-A075-4462-8A1B-B22DBF0E4567}" destId="{4FC9A296-01C4-4F12-A523-CC7BF756AD92}" srcOrd="0" destOrd="0" parTransId="{06401F47-EE8B-44D0-9A60-B0F772519BEF}" sibTransId="{02CB91A2-6D03-43C2-ACC5-23C43128456E}"/>
    <dgm:cxn modelId="{986CF5EB-BF6F-408B-977C-F6F22FAEFDE7}" srcId="{7CA75F89-50D0-45FC-BF9C-B2715B0E7849}" destId="{7F4394C7-66EA-4413-BF0A-8AE41B207F92}" srcOrd="1" destOrd="0" parTransId="{7687D699-474A-4B02-BD69-D5DBAD49001D}" sibTransId="{8C2064EC-B0C8-4E48-8989-7DDC202B8D3C}"/>
    <dgm:cxn modelId="{90886BF4-4206-43AC-B2E4-E75F5EAE584C}" type="presOf" srcId="{208B3549-3AE3-4BB0-92EF-272204189C98}" destId="{8F4D4AE8-2699-4F0E-B12D-B6AC1BA9C289}" srcOrd="0" destOrd="2" presId="urn:microsoft.com/office/officeart/2018/5/layout/CenteredIconLabelDescriptionList"/>
    <dgm:cxn modelId="{B3CBC1F6-E70C-4FB6-8787-CD6F7265A551}" srcId="{5A7B1063-08D1-489A-BBEB-4BC4E97CBC8B}" destId="{4DDAD474-8096-49E0-9C2B-1928839B7470}" srcOrd="0" destOrd="0" parTransId="{C7A80669-0936-4142-B39E-9EDC785EAF5F}" sibTransId="{3D0C6BE0-5640-4A39-AB08-E5A3C0A2B8E7}"/>
    <dgm:cxn modelId="{8B9E41F9-B4B9-4A45-822C-496B13A1A05D}" type="presOf" srcId="{799E1802-9F51-4D6C-A520-09F16E5024BA}" destId="{3FC29068-B656-48E2-880E-9AA9913545E4}" srcOrd="0" destOrd="3" presId="urn:microsoft.com/office/officeart/2018/5/layout/CenteredIconLabelDescriptionList"/>
    <dgm:cxn modelId="{C7ABD9FA-0C46-4E93-B671-D31D7794B002}" srcId="{7CA75F89-50D0-45FC-BF9C-B2715B0E7849}" destId="{83571864-92FA-4AA7-82D6-0F34E2357F38}" srcOrd="0" destOrd="0" parTransId="{180C47A2-D26F-48A5-9BAD-683E778473E4}" sibTransId="{92711B72-0C79-4191-99B0-7EC07D7A8BC2}"/>
    <dgm:cxn modelId="{088C0B63-59D8-4C14-A191-D932A81C4282}" type="presParOf" srcId="{E584C0FD-1DB0-445B-BD1F-74BAA7E16A84}" destId="{CF230C32-AEA2-4EA9-BC14-27F81FC18A8E}" srcOrd="0" destOrd="0" presId="urn:microsoft.com/office/officeart/2018/5/layout/CenteredIconLabelDescriptionList"/>
    <dgm:cxn modelId="{E08A85F5-73E4-414C-804F-FD18BEE95449}" type="presParOf" srcId="{CF230C32-AEA2-4EA9-BC14-27F81FC18A8E}" destId="{2E780675-3F0F-4ED4-BFBD-3DEA25128AF5}" srcOrd="0" destOrd="0" presId="urn:microsoft.com/office/officeart/2018/5/layout/CenteredIconLabelDescriptionList"/>
    <dgm:cxn modelId="{DB0FAF05-56C6-41BC-A5D8-8873A20C56C2}" type="presParOf" srcId="{CF230C32-AEA2-4EA9-BC14-27F81FC18A8E}" destId="{60FD43B1-348B-43CA-AA19-2038105BB156}" srcOrd="1" destOrd="0" presId="urn:microsoft.com/office/officeart/2018/5/layout/CenteredIconLabelDescriptionList"/>
    <dgm:cxn modelId="{3C942831-9C93-4B5C-9434-BE29F48D97FF}" type="presParOf" srcId="{CF230C32-AEA2-4EA9-BC14-27F81FC18A8E}" destId="{1A2BB042-ACF8-4D76-A1A9-A9E3D1D7F8DD}" srcOrd="2" destOrd="0" presId="urn:microsoft.com/office/officeart/2018/5/layout/CenteredIconLabelDescriptionList"/>
    <dgm:cxn modelId="{BE3C1008-99FF-4B5F-931A-595FE46C666C}" type="presParOf" srcId="{CF230C32-AEA2-4EA9-BC14-27F81FC18A8E}" destId="{6D909929-23FF-471A-B3B7-96F914603743}" srcOrd="3" destOrd="0" presId="urn:microsoft.com/office/officeart/2018/5/layout/CenteredIconLabelDescriptionList"/>
    <dgm:cxn modelId="{859C2C62-0AD2-48F6-9267-889B25DBA343}" type="presParOf" srcId="{CF230C32-AEA2-4EA9-BC14-27F81FC18A8E}" destId="{CE86CFE0-5D1C-4836-8676-FFC32B0119C3}" srcOrd="4" destOrd="0" presId="urn:microsoft.com/office/officeart/2018/5/layout/CenteredIconLabelDescriptionList"/>
    <dgm:cxn modelId="{82DA2568-80EF-47F2-89CE-239BF3B37D83}" type="presParOf" srcId="{E584C0FD-1DB0-445B-BD1F-74BAA7E16A84}" destId="{F2D6317D-1114-45CB-BDE5-97234C6EC01B}" srcOrd="1" destOrd="0" presId="urn:microsoft.com/office/officeart/2018/5/layout/CenteredIconLabelDescriptionList"/>
    <dgm:cxn modelId="{3F163C7C-CA33-40A6-AA2D-0831C0370913}" type="presParOf" srcId="{E584C0FD-1DB0-445B-BD1F-74BAA7E16A84}" destId="{85E11190-41A9-4630-804B-B334C20B3832}" srcOrd="2" destOrd="0" presId="urn:microsoft.com/office/officeart/2018/5/layout/CenteredIconLabelDescriptionList"/>
    <dgm:cxn modelId="{43BB33E3-658F-4CBD-9DEA-D0D5C160A7C3}" type="presParOf" srcId="{85E11190-41A9-4630-804B-B334C20B3832}" destId="{DD2A8460-F2D4-4166-BC85-3EC657A1EAB0}" srcOrd="0" destOrd="0" presId="urn:microsoft.com/office/officeart/2018/5/layout/CenteredIconLabelDescriptionList"/>
    <dgm:cxn modelId="{DA71EBB8-FBD5-44F5-A984-129A9CEFA2CC}" type="presParOf" srcId="{85E11190-41A9-4630-804B-B334C20B3832}" destId="{E26BC8F4-80D2-499F-9B38-077F455017DC}" srcOrd="1" destOrd="0" presId="urn:microsoft.com/office/officeart/2018/5/layout/CenteredIconLabelDescriptionList"/>
    <dgm:cxn modelId="{7FD1E342-EBA4-45FF-BF1E-DCBEC111C5D4}" type="presParOf" srcId="{85E11190-41A9-4630-804B-B334C20B3832}" destId="{D3072F86-74BD-4554-A462-76C7B2845812}" srcOrd="2" destOrd="0" presId="urn:microsoft.com/office/officeart/2018/5/layout/CenteredIconLabelDescriptionList"/>
    <dgm:cxn modelId="{6E58072A-9489-4A76-8527-9D654BB7D408}" type="presParOf" srcId="{85E11190-41A9-4630-804B-B334C20B3832}" destId="{C3AD5487-4463-46CD-A319-64986C8535DF}" srcOrd="3" destOrd="0" presId="urn:microsoft.com/office/officeart/2018/5/layout/CenteredIconLabelDescriptionList"/>
    <dgm:cxn modelId="{EC05EF2F-0DDD-4081-BD85-7DA532F3B2A6}" type="presParOf" srcId="{85E11190-41A9-4630-804B-B334C20B3832}" destId="{8F4D4AE8-2699-4F0E-B12D-B6AC1BA9C289}" srcOrd="4" destOrd="0" presId="urn:microsoft.com/office/officeart/2018/5/layout/CenteredIconLabelDescriptionList"/>
    <dgm:cxn modelId="{8017BD95-56EA-4768-92CE-18F9586B94E3}" type="presParOf" srcId="{E584C0FD-1DB0-445B-BD1F-74BAA7E16A84}" destId="{E14B0BE6-AE3A-4954-AB6D-E0CD1B4E2C36}" srcOrd="3" destOrd="0" presId="urn:microsoft.com/office/officeart/2018/5/layout/CenteredIconLabelDescriptionList"/>
    <dgm:cxn modelId="{73724560-D607-4A00-9557-A4040B25816B}" type="presParOf" srcId="{E584C0FD-1DB0-445B-BD1F-74BAA7E16A84}" destId="{A2B08305-A568-4AD0-9E72-AF8A247A5F65}" srcOrd="4" destOrd="0" presId="urn:microsoft.com/office/officeart/2018/5/layout/CenteredIconLabelDescriptionList"/>
    <dgm:cxn modelId="{62538B75-9360-48C7-8D9E-46680C027BE2}" type="presParOf" srcId="{A2B08305-A568-4AD0-9E72-AF8A247A5F65}" destId="{2E34CF7F-73E1-4C47-A2B1-5CEE1AE6916A}" srcOrd="0" destOrd="0" presId="urn:microsoft.com/office/officeart/2018/5/layout/CenteredIconLabelDescriptionList"/>
    <dgm:cxn modelId="{E175B934-64D1-45DD-BDD5-44C2628BD519}" type="presParOf" srcId="{A2B08305-A568-4AD0-9E72-AF8A247A5F65}" destId="{69EB2964-C65E-4E1A-B89B-0CACF78E8AD6}" srcOrd="1" destOrd="0" presId="urn:microsoft.com/office/officeart/2018/5/layout/CenteredIconLabelDescriptionList"/>
    <dgm:cxn modelId="{0572701F-6434-435B-8E92-6575263DE1AD}" type="presParOf" srcId="{A2B08305-A568-4AD0-9E72-AF8A247A5F65}" destId="{9F2B7C43-F5C0-4716-9C70-5F75BF36E81D}" srcOrd="2" destOrd="0" presId="urn:microsoft.com/office/officeart/2018/5/layout/CenteredIconLabelDescriptionList"/>
    <dgm:cxn modelId="{EC0414B0-C360-4CA2-A1ED-54E44D872516}" type="presParOf" srcId="{A2B08305-A568-4AD0-9E72-AF8A247A5F65}" destId="{85DC242D-C330-438D-9D49-5DFBCED7CADE}" srcOrd="3" destOrd="0" presId="urn:microsoft.com/office/officeart/2018/5/layout/CenteredIconLabelDescriptionList"/>
    <dgm:cxn modelId="{D8CC44CD-49A9-47C6-A319-DA43F962BC14}" type="presParOf" srcId="{A2B08305-A568-4AD0-9E72-AF8A247A5F65}" destId="{3FC29068-B656-48E2-880E-9AA9913545E4}" srcOrd="4" destOrd="0" presId="urn:microsoft.com/office/officeart/2018/5/layout/CenteredIconLabelDescriptionList"/>
    <dgm:cxn modelId="{3A4C3C2F-DAF6-473B-9D18-C3F2E526CAB4}" type="presParOf" srcId="{E584C0FD-1DB0-445B-BD1F-74BAA7E16A84}" destId="{D3471CE3-ABD5-45DE-8DDB-199CBDBE4E94}" srcOrd="5" destOrd="0" presId="urn:microsoft.com/office/officeart/2018/5/layout/CenteredIconLabelDescriptionList"/>
    <dgm:cxn modelId="{CAC7DD40-D6EF-4383-A54D-558B05CDB0A0}" type="presParOf" srcId="{E584C0FD-1DB0-445B-BD1F-74BAA7E16A84}" destId="{65A63F1E-187C-4A60-BBB6-23927BF235BA}" srcOrd="6" destOrd="0" presId="urn:microsoft.com/office/officeart/2018/5/layout/CenteredIconLabelDescriptionList"/>
    <dgm:cxn modelId="{998DF0C7-FF87-4DCE-9E3E-68ED24A0E7E3}" type="presParOf" srcId="{65A63F1E-187C-4A60-BBB6-23927BF235BA}" destId="{87FE7D3C-9AD8-4E88-A995-7B0F40C9FED4}" srcOrd="0" destOrd="0" presId="urn:microsoft.com/office/officeart/2018/5/layout/CenteredIconLabelDescriptionList"/>
    <dgm:cxn modelId="{2D730EB1-BF5A-4583-B590-3B5D54B0D875}" type="presParOf" srcId="{65A63F1E-187C-4A60-BBB6-23927BF235BA}" destId="{6EF64797-F29C-457D-BBA1-09E790C93C8D}" srcOrd="1" destOrd="0" presId="urn:microsoft.com/office/officeart/2018/5/layout/CenteredIconLabelDescriptionList"/>
    <dgm:cxn modelId="{7F815F41-0EB0-47DE-99B3-3F9DE9C0655F}" type="presParOf" srcId="{65A63F1E-187C-4A60-BBB6-23927BF235BA}" destId="{80FE2EB8-F534-48A2-B777-71784B00110D}" srcOrd="2" destOrd="0" presId="urn:microsoft.com/office/officeart/2018/5/layout/CenteredIconLabelDescriptionList"/>
    <dgm:cxn modelId="{0B272D1C-D20B-454C-817F-F4837DDF6261}" type="presParOf" srcId="{65A63F1E-187C-4A60-BBB6-23927BF235BA}" destId="{7098E8C5-2420-45A6-89BD-A4CE05958CF8}" srcOrd="3" destOrd="0" presId="urn:microsoft.com/office/officeart/2018/5/layout/CenteredIconLabelDescriptionList"/>
    <dgm:cxn modelId="{1BC2CD99-7115-4B6E-A6BD-BA3013AE013D}" type="presParOf" srcId="{65A63F1E-187C-4A60-BBB6-23927BF235BA}" destId="{39504B76-C53D-4DD4-A9D6-E084ABDB20C6}" srcOrd="4" destOrd="0" presId="urn:microsoft.com/office/officeart/2018/5/layout/CenteredIconLabelDescriptionList"/>
    <dgm:cxn modelId="{7C1FDC9D-BCC9-4A66-BEAE-A91AFDDA8903}" type="presParOf" srcId="{E584C0FD-1DB0-445B-BD1F-74BAA7E16A84}" destId="{E96E0B6A-728B-4DB3-982D-81B8BCC7B339}" srcOrd="7" destOrd="0" presId="urn:microsoft.com/office/officeart/2018/5/layout/CenteredIconLabelDescriptionList"/>
    <dgm:cxn modelId="{3BEC82B1-C072-4D0B-914B-BF3E9598263C}" type="presParOf" srcId="{E584C0FD-1DB0-445B-BD1F-74BAA7E16A84}" destId="{E5968FF0-242D-4603-BA23-7CE12309E3EE}" srcOrd="8" destOrd="0" presId="urn:microsoft.com/office/officeart/2018/5/layout/CenteredIconLabelDescriptionList"/>
    <dgm:cxn modelId="{83F9E43F-91C9-47E6-8B43-9F2A6D45F10D}" type="presParOf" srcId="{E5968FF0-242D-4603-BA23-7CE12309E3EE}" destId="{E5CD3485-1592-4C92-89A9-C1B9375B5158}" srcOrd="0" destOrd="0" presId="urn:microsoft.com/office/officeart/2018/5/layout/CenteredIconLabelDescriptionList"/>
    <dgm:cxn modelId="{F2852455-D6D1-4876-9EEE-27A1FF2FE407}" type="presParOf" srcId="{E5968FF0-242D-4603-BA23-7CE12309E3EE}" destId="{E1054F84-2B72-48F1-BD2C-DD8E73B73C49}" srcOrd="1" destOrd="0" presId="urn:microsoft.com/office/officeart/2018/5/layout/CenteredIconLabelDescriptionList"/>
    <dgm:cxn modelId="{213BEC8B-412B-44ED-A047-F755DFF2D7C5}" type="presParOf" srcId="{E5968FF0-242D-4603-BA23-7CE12309E3EE}" destId="{65F12841-DDB9-4FE1-A963-DAB6D21C088A}" srcOrd="2" destOrd="0" presId="urn:microsoft.com/office/officeart/2018/5/layout/CenteredIconLabelDescriptionList"/>
    <dgm:cxn modelId="{8C25BEED-41F8-4027-B105-A6DD31EF73F4}" type="presParOf" srcId="{E5968FF0-242D-4603-BA23-7CE12309E3EE}" destId="{F59A05CA-D69D-49C2-B6FA-DA3C3D62EFF3}" srcOrd="3" destOrd="0" presId="urn:microsoft.com/office/officeart/2018/5/layout/CenteredIconLabelDescriptionList"/>
    <dgm:cxn modelId="{4D65920C-3F8E-433C-AFD0-99CA48B97CCD}" type="presParOf" srcId="{E5968FF0-242D-4603-BA23-7CE12309E3EE}" destId="{41371D4F-0AE8-4450-A6ED-26EB77383BC1}" srcOrd="4" destOrd="0" presId="urn:microsoft.com/office/officeart/2018/5/layout/CenteredIconLabelDescriptionList"/>
    <dgm:cxn modelId="{9AE96B5B-2D66-43CB-9E91-3C0E070507A6}" type="presParOf" srcId="{E584C0FD-1DB0-445B-BD1F-74BAA7E16A84}" destId="{71A18C48-E00E-41D8-9FAC-D07E4B1895D6}" srcOrd="9" destOrd="0" presId="urn:microsoft.com/office/officeart/2018/5/layout/CenteredIconLabelDescriptionList"/>
    <dgm:cxn modelId="{92AE0743-8C01-4189-A4D0-67DE6842EBDB}" type="presParOf" srcId="{E584C0FD-1DB0-445B-BD1F-74BAA7E16A84}" destId="{6664002B-A5B1-454C-BE46-D945CED0A277}" srcOrd="10" destOrd="0" presId="urn:microsoft.com/office/officeart/2018/5/layout/CenteredIconLabelDescriptionList"/>
    <dgm:cxn modelId="{90635401-E9E6-4E15-BC98-E410B72CD43A}" type="presParOf" srcId="{6664002B-A5B1-454C-BE46-D945CED0A277}" destId="{F255E4BF-2AA2-4EC2-894A-014B5016F3BB}" srcOrd="0" destOrd="0" presId="urn:microsoft.com/office/officeart/2018/5/layout/CenteredIconLabelDescriptionList"/>
    <dgm:cxn modelId="{89EC14DD-9DD9-4E77-9B15-0733F9E5B946}" type="presParOf" srcId="{6664002B-A5B1-454C-BE46-D945CED0A277}" destId="{F8A7BAF6-1014-44C1-AE02-FE470326BA3D}" srcOrd="1" destOrd="0" presId="urn:microsoft.com/office/officeart/2018/5/layout/CenteredIconLabelDescriptionList"/>
    <dgm:cxn modelId="{7D93B8B1-C50C-4709-BF69-036EFBC270AC}" type="presParOf" srcId="{6664002B-A5B1-454C-BE46-D945CED0A277}" destId="{3E12B7CD-8A84-49C9-A254-99A51E8DAE5F}" srcOrd="2" destOrd="0" presId="urn:microsoft.com/office/officeart/2018/5/layout/CenteredIconLabelDescriptionList"/>
    <dgm:cxn modelId="{E9B8F823-B7B9-4DE7-88D2-AAF34BFBFEF6}" type="presParOf" srcId="{6664002B-A5B1-454C-BE46-D945CED0A277}" destId="{00D7CB17-AAB6-4931-BE2E-CA325C793321}" srcOrd="3" destOrd="0" presId="urn:microsoft.com/office/officeart/2018/5/layout/CenteredIconLabelDescriptionList"/>
    <dgm:cxn modelId="{A3B67567-29CA-49B2-9730-43887DBE4F2A}" type="presParOf" srcId="{6664002B-A5B1-454C-BE46-D945CED0A277}" destId="{B1EA2AF4-DCE7-4326-B8A0-6228E9A8987E}" srcOrd="4" destOrd="0" presId="urn:microsoft.com/office/officeart/2018/5/layout/CenteredIconLabelDescriptionList"/>
    <dgm:cxn modelId="{95A104CB-D676-41BD-8847-E8EF1C0303AF}" type="presParOf" srcId="{E584C0FD-1DB0-445B-BD1F-74BAA7E16A84}" destId="{84D92A86-B195-42B0-BCE8-485232070660}" srcOrd="11" destOrd="0" presId="urn:microsoft.com/office/officeart/2018/5/layout/CenteredIconLabelDescriptionList"/>
    <dgm:cxn modelId="{C90EB244-B85C-411B-A99C-0CEF9F3AD3C3}" type="presParOf" srcId="{E584C0FD-1DB0-445B-BD1F-74BAA7E16A84}" destId="{92926947-2D17-4A7C-A6B5-A6F7A95C5610}" srcOrd="12" destOrd="0" presId="urn:microsoft.com/office/officeart/2018/5/layout/CenteredIconLabelDescriptionList"/>
    <dgm:cxn modelId="{23286B3C-A630-4104-9C6F-6C00B500B6BF}" type="presParOf" srcId="{92926947-2D17-4A7C-A6B5-A6F7A95C5610}" destId="{179817F0-6905-4FA6-82A8-2D128027D049}" srcOrd="0" destOrd="0" presId="urn:microsoft.com/office/officeart/2018/5/layout/CenteredIconLabelDescriptionList"/>
    <dgm:cxn modelId="{86DBCA5E-D23E-4E2A-83CA-D3D7CBEBBACA}" type="presParOf" srcId="{92926947-2D17-4A7C-A6B5-A6F7A95C5610}" destId="{F07170EC-EB7C-4A89-BE4A-4DC0D2E3F09B}" srcOrd="1" destOrd="0" presId="urn:microsoft.com/office/officeart/2018/5/layout/CenteredIconLabelDescriptionList"/>
    <dgm:cxn modelId="{731D63B0-25E1-4D3D-BDAD-892DB7F25DCA}" type="presParOf" srcId="{92926947-2D17-4A7C-A6B5-A6F7A95C5610}" destId="{FAD13E46-13A9-4207-81CA-F7ACF3CDC211}" srcOrd="2" destOrd="0" presId="urn:microsoft.com/office/officeart/2018/5/layout/CenteredIconLabelDescriptionList"/>
    <dgm:cxn modelId="{78F8EB95-7535-4FCD-B9E7-7E0AE2813A93}" type="presParOf" srcId="{92926947-2D17-4A7C-A6B5-A6F7A95C5610}" destId="{EA8DE1CF-E2C5-48FF-80BA-C5C2DAD3636A}" srcOrd="3" destOrd="0" presId="urn:microsoft.com/office/officeart/2018/5/layout/CenteredIconLabelDescriptionList"/>
    <dgm:cxn modelId="{818A3E64-5A79-4DCD-82DD-428BA866D17E}" type="presParOf" srcId="{92926947-2D17-4A7C-A6B5-A6F7A95C5610}" destId="{665B1312-B677-48B3-98FC-8B36948041E6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CCBE1C2-4AF9-406D-BE9A-335106EF534A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CF81E91F-F075-4D8C-B775-1E0C8CE50ADF}">
      <dgm:prSet/>
      <dgm:spPr/>
      <dgm:t>
        <a:bodyPr/>
        <a:lstStyle/>
        <a:p>
          <a:r>
            <a:rPr lang="en-US" b="0" i="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Characteristics of Soils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A5FF918-3E6B-4A4C-ACB9-480885590D7A}" type="parTrans" cxnId="{6DFFAFDE-0435-4428-B697-50AE77DACC20}">
      <dgm:prSet/>
      <dgm:spPr/>
      <dgm:t>
        <a:bodyPr/>
        <a:lstStyle/>
        <a:p>
          <a:endParaRPr lang="en-US"/>
        </a:p>
      </dgm:t>
    </dgm:pt>
    <dgm:pt modelId="{5B37C1F3-706A-47C2-8854-1BC5407F9302}" type="sibTrans" cxnId="{6DFFAFDE-0435-4428-B697-50AE77DACC20}">
      <dgm:prSet/>
      <dgm:spPr/>
      <dgm:t>
        <a:bodyPr/>
        <a:lstStyle/>
        <a:p>
          <a:endParaRPr lang="en-US"/>
        </a:p>
      </dgm:t>
    </dgm:pt>
    <dgm:pt modelId="{DE6A0247-480C-43FF-9796-5AD98F506313}">
      <dgm:prSet/>
      <dgm:spPr/>
      <dgm:t>
        <a:bodyPr/>
        <a:lstStyle/>
        <a:p>
          <a:r>
            <a:rPr lang="en-US" b="1" i="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Wet Unit Weight (Wet Density)</a:t>
          </a:r>
          <a:r>
            <a:rPr lang="en-US" b="0" i="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: Density of water and solids.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1D1C8DE-8F89-43A2-B17F-8651C3EBFA40}" type="parTrans" cxnId="{64348671-AABF-40F8-AE5E-6F6E08964663}">
      <dgm:prSet/>
      <dgm:spPr/>
      <dgm:t>
        <a:bodyPr/>
        <a:lstStyle/>
        <a:p>
          <a:endParaRPr lang="en-US"/>
        </a:p>
      </dgm:t>
    </dgm:pt>
    <dgm:pt modelId="{7F1840FE-68B5-4244-9D23-A198C835A11B}" type="sibTrans" cxnId="{64348671-AABF-40F8-AE5E-6F6E08964663}">
      <dgm:prSet/>
      <dgm:spPr/>
      <dgm:t>
        <a:bodyPr/>
        <a:lstStyle/>
        <a:p>
          <a:endParaRPr lang="en-US"/>
        </a:p>
      </dgm:t>
    </dgm:pt>
    <dgm:pt modelId="{CF154076-C92C-4E46-B790-55F8C256B802}">
      <dgm:prSet/>
      <dgm:spPr/>
      <dgm:t>
        <a:bodyPr/>
        <a:lstStyle/>
        <a:p>
          <a:r>
            <a:rPr lang="en-US" b="1" i="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Dry Unit Weight (Dry Density)</a:t>
          </a:r>
          <a:r>
            <a:rPr lang="en-US" b="0" i="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: Density of the solids.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43F89B8-6285-4127-9ADE-DF7288146609}" type="parTrans" cxnId="{3EE4C34B-BEE9-4CDF-8C18-0C1E3A102C2B}">
      <dgm:prSet/>
      <dgm:spPr/>
      <dgm:t>
        <a:bodyPr/>
        <a:lstStyle/>
        <a:p>
          <a:endParaRPr lang="en-US"/>
        </a:p>
      </dgm:t>
    </dgm:pt>
    <dgm:pt modelId="{EDF54CF5-34E0-4084-8199-80CE269DE0F5}" type="sibTrans" cxnId="{3EE4C34B-BEE9-4CDF-8C18-0C1E3A102C2B}">
      <dgm:prSet/>
      <dgm:spPr/>
      <dgm:t>
        <a:bodyPr/>
        <a:lstStyle/>
        <a:p>
          <a:endParaRPr lang="en-US"/>
        </a:p>
      </dgm:t>
    </dgm:pt>
    <dgm:pt modelId="{DA5B25FC-16F4-4ECC-A08B-E43114D0F15E}">
      <dgm:prSet/>
      <dgm:spPr/>
      <dgm:t>
        <a:bodyPr/>
        <a:lstStyle/>
        <a:p>
          <a:r>
            <a:rPr lang="en-US" b="1" i="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Water Content</a:t>
          </a:r>
          <a:r>
            <a:rPr lang="en-US" b="0" i="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: Ratio of the weight of water to the weight of solids.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17BBB3D-0CD2-42FE-955E-36E697F19CC9}" type="parTrans" cxnId="{9CFF4C66-D0DB-4F2B-BE7A-BB48FDE9AF2E}">
      <dgm:prSet/>
      <dgm:spPr/>
      <dgm:t>
        <a:bodyPr/>
        <a:lstStyle/>
        <a:p>
          <a:endParaRPr lang="en-US"/>
        </a:p>
      </dgm:t>
    </dgm:pt>
    <dgm:pt modelId="{977657C5-783A-4D6C-8AB7-18ECD1FDD7EB}" type="sibTrans" cxnId="{9CFF4C66-D0DB-4F2B-BE7A-BB48FDE9AF2E}">
      <dgm:prSet/>
      <dgm:spPr/>
      <dgm:t>
        <a:bodyPr/>
        <a:lstStyle/>
        <a:p>
          <a:endParaRPr lang="en-US"/>
        </a:p>
      </dgm:t>
    </dgm:pt>
    <dgm:pt modelId="{507A9FF6-E768-4825-9994-122869A7952B}">
      <dgm:prSet/>
      <dgm:spPr/>
      <dgm:t>
        <a:bodyPr/>
        <a:lstStyle/>
        <a:p>
          <a:r>
            <a:rPr lang="en-US" b="0" i="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Swell and Shrinkage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477CBE-C0FE-447F-AD42-56867275FCEE}" type="parTrans" cxnId="{7410EE47-461C-4EE5-8D1F-4C0035EC844B}">
      <dgm:prSet/>
      <dgm:spPr/>
      <dgm:t>
        <a:bodyPr/>
        <a:lstStyle/>
        <a:p>
          <a:endParaRPr lang="en-US"/>
        </a:p>
      </dgm:t>
    </dgm:pt>
    <dgm:pt modelId="{5FC811CB-9294-481C-AD5A-53DE6E7BD5EF}" type="sibTrans" cxnId="{7410EE47-461C-4EE5-8D1F-4C0035EC844B}">
      <dgm:prSet/>
      <dgm:spPr/>
      <dgm:t>
        <a:bodyPr/>
        <a:lstStyle/>
        <a:p>
          <a:endParaRPr lang="en-US"/>
        </a:p>
      </dgm:t>
    </dgm:pt>
    <dgm:pt modelId="{6586CECC-FB9E-4F60-A760-45AB26521E64}">
      <dgm:prSet/>
      <dgm:spPr/>
      <dgm:t>
        <a:bodyPr/>
        <a:lstStyle/>
        <a:p>
          <a:r>
            <a:rPr lang="en-US" b="1" i="0" baseline="0">
              <a:latin typeface="Times New Roman" panose="02020603050405020304" pitchFamily="18" charset="0"/>
              <a:cs typeface="Times New Roman" panose="02020603050405020304" pitchFamily="18" charset="0"/>
            </a:rPr>
            <a:t>Swell Percentage</a:t>
          </a:r>
          <a:r>
            <a:rPr lang="en-US" b="0" i="0" baseline="0">
              <a:latin typeface="Times New Roman" panose="02020603050405020304" pitchFamily="18" charset="0"/>
              <a:cs typeface="Times New Roman" panose="02020603050405020304" pitchFamily="18" charset="0"/>
            </a:rPr>
            <a:t>: Soils increase in volume when excavated.</a:t>
          </a:r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26A1CDD-3611-4199-9F03-45A41BA12230}" type="parTrans" cxnId="{E6E17468-E549-46BC-8CA3-837F5DBF7B1B}">
      <dgm:prSet/>
      <dgm:spPr/>
      <dgm:t>
        <a:bodyPr/>
        <a:lstStyle/>
        <a:p>
          <a:endParaRPr lang="en-US"/>
        </a:p>
      </dgm:t>
    </dgm:pt>
    <dgm:pt modelId="{B3E1E3EE-0F0B-4D77-99C0-E6FB544BF3C1}" type="sibTrans" cxnId="{E6E17468-E549-46BC-8CA3-837F5DBF7B1B}">
      <dgm:prSet/>
      <dgm:spPr/>
      <dgm:t>
        <a:bodyPr/>
        <a:lstStyle/>
        <a:p>
          <a:endParaRPr lang="en-US"/>
        </a:p>
      </dgm:t>
    </dgm:pt>
    <dgm:pt modelId="{53116029-8235-4F75-9FBB-47FBF2D2F808}">
      <dgm:prSet/>
      <dgm:spPr/>
      <dgm:t>
        <a:bodyPr/>
        <a:lstStyle/>
        <a:p>
          <a:r>
            <a:rPr lang="en-US" i="1">
              <a:latin typeface="Times New Roman" panose="02020603050405020304" pitchFamily="18" charset="0"/>
              <a:cs typeface="Times New Roman" panose="02020603050405020304" pitchFamily="18" charset="0"/>
            </a:rPr>
            <a:t>Swell % = (D</a:t>
          </a:r>
          <a:r>
            <a:rPr lang="en-US" i="1" baseline="-25000">
              <a:latin typeface="Times New Roman" panose="02020603050405020304" pitchFamily="18" charset="0"/>
              <a:cs typeface="Times New Roman" panose="02020603050405020304" pitchFamily="18" charset="0"/>
            </a:rPr>
            <a:t>B</a:t>
          </a:r>
          <a:r>
            <a:rPr lang="en-US" i="1">
              <a:latin typeface="Times New Roman" panose="02020603050405020304" pitchFamily="18" charset="0"/>
              <a:cs typeface="Times New Roman" panose="02020603050405020304" pitchFamily="18" charset="0"/>
            </a:rPr>
            <a:t>/D</a:t>
          </a:r>
          <a:r>
            <a:rPr lang="en-US" i="1" baseline="-25000">
              <a:latin typeface="Times New Roman" panose="02020603050405020304" pitchFamily="18" charset="0"/>
              <a:cs typeface="Times New Roman" panose="02020603050405020304" pitchFamily="18" charset="0"/>
            </a:rPr>
            <a:t>L</a:t>
          </a:r>
          <a:r>
            <a:rPr lang="en-US" i="1">
              <a:latin typeface="Times New Roman" panose="02020603050405020304" pitchFamily="18" charset="0"/>
              <a:cs typeface="Times New Roman" panose="02020603050405020304" pitchFamily="18" charset="0"/>
            </a:rPr>
            <a:t> – 1)100</a:t>
          </a:r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89E6710-7FC0-450C-A356-0618D06FBDF8}" type="parTrans" cxnId="{12B461E6-4561-4CEE-B25F-EC075B9A8131}">
      <dgm:prSet/>
      <dgm:spPr/>
      <dgm:t>
        <a:bodyPr/>
        <a:lstStyle/>
        <a:p>
          <a:endParaRPr lang="en-US"/>
        </a:p>
      </dgm:t>
    </dgm:pt>
    <dgm:pt modelId="{E1509E57-CC17-412A-ABF1-D7DB9AF28696}" type="sibTrans" cxnId="{12B461E6-4561-4CEE-B25F-EC075B9A8131}">
      <dgm:prSet/>
      <dgm:spPr/>
      <dgm:t>
        <a:bodyPr/>
        <a:lstStyle/>
        <a:p>
          <a:endParaRPr lang="en-US"/>
        </a:p>
      </dgm:t>
    </dgm:pt>
    <dgm:pt modelId="{C6551B9C-4ED9-449E-B987-2E47496DAB37}">
      <dgm:prSet/>
      <dgm:spPr/>
      <dgm:t>
        <a:bodyPr/>
        <a:lstStyle/>
        <a:p>
          <a:r>
            <a:rPr lang="en-US" b="0" i="1" baseline="0">
              <a:latin typeface="Times New Roman" panose="02020603050405020304" pitchFamily="18" charset="0"/>
              <a:cs typeface="Times New Roman" panose="02020603050405020304" pitchFamily="18" charset="0"/>
            </a:rPr>
            <a:t>D</a:t>
          </a:r>
          <a:r>
            <a:rPr lang="en-US" b="0" i="1" baseline="-25000">
              <a:latin typeface="Times New Roman" panose="02020603050405020304" pitchFamily="18" charset="0"/>
              <a:cs typeface="Times New Roman" panose="02020603050405020304" pitchFamily="18" charset="0"/>
            </a:rPr>
            <a:t>B</a:t>
          </a:r>
          <a:r>
            <a:rPr lang="en-US" b="0" i="0">
              <a:latin typeface="Times New Roman" panose="02020603050405020304" pitchFamily="18" charset="0"/>
              <a:cs typeface="Times New Roman" panose="02020603050405020304" pitchFamily="18" charset="0"/>
            </a:rPr>
            <a:t> = Bank dry density (unit weight)</a:t>
          </a:r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BE84397-5AE0-4457-8FE1-AD3B573BAD16}" type="parTrans" cxnId="{98147118-E44A-4CBE-9286-5ADAA95CA30B}">
      <dgm:prSet/>
      <dgm:spPr/>
      <dgm:t>
        <a:bodyPr/>
        <a:lstStyle/>
        <a:p>
          <a:endParaRPr lang="en-US"/>
        </a:p>
      </dgm:t>
    </dgm:pt>
    <dgm:pt modelId="{E84C9E28-5283-4350-862F-492CB8FF6A4E}" type="sibTrans" cxnId="{98147118-E44A-4CBE-9286-5ADAA95CA30B}">
      <dgm:prSet/>
      <dgm:spPr/>
      <dgm:t>
        <a:bodyPr/>
        <a:lstStyle/>
        <a:p>
          <a:endParaRPr lang="en-US"/>
        </a:p>
      </dgm:t>
    </dgm:pt>
    <dgm:pt modelId="{5E5AB8D4-2383-4840-B825-202CC820C259}">
      <dgm:prSet/>
      <dgm:spPr/>
      <dgm:t>
        <a:bodyPr/>
        <a:lstStyle/>
        <a:p>
          <a:r>
            <a:rPr lang="en-US" i="1" baseline="0">
              <a:latin typeface="Times New Roman" panose="02020603050405020304" pitchFamily="18" charset="0"/>
              <a:cs typeface="Times New Roman" panose="02020603050405020304" pitchFamily="18" charset="0"/>
            </a:rPr>
            <a:t>D</a:t>
          </a:r>
          <a:r>
            <a:rPr lang="en-US" i="1" baseline="-25000">
              <a:latin typeface="Times New Roman" panose="02020603050405020304" pitchFamily="18" charset="0"/>
              <a:cs typeface="Times New Roman" panose="02020603050405020304" pitchFamily="18" charset="0"/>
            </a:rPr>
            <a:t>L</a:t>
          </a:r>
          <a:r>
            <a:rPr lang="en-US">
              <a:latin typeface="Times New Roman" panose="02020603050405020304" pitchFamily="18" charset="0"/>
              <a:cs typeface="Times New Roman" panose="02020603050405020304" pitchFamily="18" charset="0"/>
            </a:rPr>
            <a:t> = Loose-dry density (unit weight)</a:t>
          </a:r>
        </a:p>
      </dgm:t>
    </dgm:pt>
    <dgm:pt modelId="{0B8F8026-5F05-4CCE-8E06-5771CD7E3B2D}" type="parTrans" cxnId="{8206DD41-65DF-48AA-A4CF-0BFCAE1BD964}">
      <dgm:prSet/>
      <dgm:spPr/>
      <dgm:t>
        <a:bodyPr/>
        <a:lstStyle/>
        <a:p>
          <a:endParaRPr lang="en-US"/>
        </a:p>
      </dgm:t>
    </dgm:pt>
    <dgm:pt modelId="{CC04BC29-90DD-4EB7-B41F-67F61F8C7379}" type="sibTrans" cxnId="{8206DD41-65DF-48AA-A4CF-0BFCAE1BD964}">
      <dgm:prSet/>
      <dgm:spPr/>
      <dgm:t>
        <a:bodyPr/>
        <a:lstStyle/>
        <a:p>
          <a:endParaRPr lang="en-US"/>
        </a:p>
      </dgm:t>
    </dgm:pt>
    <dgm:pt modelId="{B9180FB0-B84C-47B2-927B-5EA404A81374}">
      <dgm:prSet/>
      <dgm:spPr/>
      <dgm:t>
        <a:bodyPr/>
        <a:lstStyle/>
        <a:p>
          <a:r>
            <a:rPr lang="en-US" b="1" i="0" baseline="0">
              <a:latin typeface="Times New Roman" panose="02020603050405020304" pitchFamily="18" charset="0"/>
              <a:cs typeface="Times New Roman" panose="02020603050405020304" pitchFamily="18" charset="0"/>
            </a:rPr>
            <a:t>Shirkage Percentage</a:t>
          </a:r>
          <a:r>
            <a:rPr lang="en-US" i="0" baseline="0">
              <a:latin typeface="Times New Roman" panose="02020603050405020304" pitchFamily="18" charset="0"/>
              <a:cs typeface="Times New Roman" panose="02020603050405020304" pitchFamily="18" charset="0"/>
            </a:rPr>
            <a:t>: Soils decrease in volume as they are compacted.</a:t>
          </a:r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2C02F1B-75CF-41F6-A076-09471390779D}" type="parTrans" cxnId="{57558E8F-CBE8-46E2-BD18-F1D7A683831D}">
      <dgm:prSet/>
      <dgm:spPr/>
      <dgm:t>
        <a:bodyPr/>
        <a:lstStyle/>
        <a:p>
          <a:endParaRPr lang="en-US"/>
        </a:p>
      </dgm:t>
    </dgm:pt>
    <dgm:pt modelId="{497BC594-2D4F-4D2F-B602-BAA72058B644}" type="sibTrans" cxnId="{57558E8F-CBE8-46E2-BD18-F1D7A683831D}">
      <dgm:prSet/>
      <dgm:spPr/>
      <dgm:t>
        <a:bodyPr/>
        <a:lstStyle/>
        <a:p>
          <a:endParaRPr lang="en-US"/>
        </a:p>
      </dgm:t>
    </dgm:pt>
    <dgm:pt modelId="{7AE31226-62ED-47F7-85D1-94DB8CF57A04}">
      <dgm:prSet/>
      <dgm:spPr/>
      <dgm:t>
        <a:bodyPr/>
        <a:lstStyle/>
        <a:p>
          <a:r>
            <a:rPr lang="en-US" i="1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Shrinkage % = (1 - D</a:t>
          </a:r>
          <a:r>
            <a:rPr lang="en-US" i="1" baseline="-25000" dirty="0">
              <a:latin typeface="Times New Roman" panose="02020603050405020304" pitchFamily="18" charset="0"/>
              <a:cs typeface="Times New Roman" panose="02020603050405020304" pitchFamily="18" charset="0"/>
            </a:rPr>
            <a:t>B</a:t>
          </a:r>
          <a:r>
            <a:rPr lang="en-US" i="1" dirty="0">
              <a:latin typeface="Times New Roman" panose="02020603050405020304" pitchFamily="18" charset="0"/>
              <a:cs typeface="Times New Roman" panose="02020603050405020304" pitchFamily="18" charset="0"/>
            </a:rPr>
            <a:t>/D</a:t>
          </a:r>
          <a:r>
            <a:rPr lang="en-US" i="1" baseline="-25000" dirty="0">
              <a:latin typeface="Times New Roman" panose="02020603050405020304" pitchFamily="18" charset="0"/>
              <a:cs typeface="Times New Roman" panose="02020603050405020304" pitchFamily="18" charset="0"/>
            </a:rPr>
            <a:t>C</a:t>
          </a:r>
          <a:r>
            <a:rPr lang="en-US" i="1" dirty="0">
              <a:latin typeface="Times New Roman" panose="02020603050405020304" pitchFamily="18" charset="0"/>
              <a:cs typeface="Times New Roman" panose="02020603050405020304" pitchFamily="18" charset="0"/>
            </a:rPr>
            <a:t>)100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0ED1A50-57DC-432D-A6A1-892A700AC164}" type="parTrans" cxnId="{CD99B287-786E-4470-B714-797CCE0ED6EE}">
      <dgm:prSet/>
      <dgm:spPr/>
      <dgm:t>
        <a:bodyPr/>
        <a:lstStyle/>
        <a:p>
          <a:endParaRPr lang="en-US"/>
        </a:p>
      </dgm:t>
    </dgm:pt>
    <dgm:pt modelId="{FE004B05-701A-4E9F-8661-6D6FE8DB0AC3}" type="sibTrans" cxnId="{CD99B287-786E-4470-B714-797CCE0ED6EE}">
      <dgm:prSet/>
      <dgm:spPr/>
      <dgm:t>
        <a:bodyPr/>
        <a:lstStyle/>
        <a:p>
          <a:endParaRPr lang="en-US"/>
        </a:p>
      </dgm:t>
    </dgm:pt>
    <dgm:pt modelId="{B1835BED-CD90-43C1-8846-BC0A2FDBE3F1}">
      <dgm:prSet/>
      <dgm:spPr/>
      <dgm:t>
        <a:bodyPr/>
        <a:lstStyle/>
        <a:p>
          <a:r>
            <a:rPr lang="en-US" b="0" i="1" baseline="0">
              <a:latin typeface="Times New Roman" panose="02020603050405020304" pitchFamily="18" charset="0"/>
              <a:cs typeface="Times New Roman" panose="02020603050405020304" pitchFamily="18" charset="0"/>
            </a:rPr>
            <a:t>D</a:t>
          </a:r>
          <a:r>
            <a:rPr lang="en-US" b="0" i="1" baseline="-25000">
              <a:latin typeface="Times New Roman" panose="02020603050405020304" pitchFamily="18" charset="0"/>
              <a:cs typeface="Times New Roman" panose="02020603050405020304" pitchFamily="18" charset="0"/>
            </a:rPr>
            <a:t>B</a:t>
          </a:r>
          <a:r>
            <a:rPr lang="en-US" b="0" i="0">
              <a:latin typeface="Times New Roman" panose="02020603050405020304" pitchFamily="18" charset="0"/>
              <a:cs typeface="Times New Roman" panose="02020603050405020304" pitchFamily="18" charset="0"/>
            </a:rPr>
            <a:t> = Bank dry density (unit weight)</a:t>
          </a:r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84A186D-A626-4DD3-A5D4-4849D0D00356}" type="parTrans" cxnId="{434CA013-12CB-4A85-BE7A-BF7CC1002052}">
      <dgm:prSet/>
      <dgm:spPr/>
      <dgm:t>
        <a:bodyPr/>
        <a:lstStyle/>
        <a:p>
          <a:endParaRPr lang="en-US"/>
        </a:p>
      </dgm:t>
    </dgm:pt>
    <dgm:pt modelId="{FE7C4769-BA9B-4FE6-85FD-579EDB3F23E8}" type="sibTrans" cxnId="{434CA013-12CB-4A85-BE7A-BF7CC1002052}">
      <dgm:prSet/>
      <dgm:spPr/>
      <dgm:t>
        <a:bodyPr/>
        <a:lstStyle/>
        <a:p>
          <a:endParaRPr lang="en-US"/>
        </a:p>
      </dgm:t>
    </dgm:pt>
    <dgm:pt modelId="{51B552CA-C3A3-41B2-BDC6-E65BFA1FB376}">
      <dgm:prSet/>
      <dgm:spPr/>
      <dgm:t>
        <a:bodyPr/>
        <a:lstStyle/>
        <a:p>
          <a:r>
            <a:rPr lang="en-US" i="1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D</a:t>
          </a:r>
          <a:r>
            <a:rPr lang="en-US" i="1" baseline="-25000" dirty="0">
              <a:latin typeface="Times New Roman" panose="02020603050405020304" pitchFamily="18" charset="0"/>
              <a:cs typeface="Times New Roman" panose="02020603050405020304" pitchFamily="18" charset="0"/>
            </a:rPr>
            <a:t>C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= Compact dry density (unit weight)</a:t>
          </a:r>
        </a:p>
      </dgm:t>
    </dgm:pt>
    <dgm:pt modelId="{838D48CE-5079-4336-9889-E682F71888AE}" type="parTrans" cxnId="{29AD87C3-2F1B-4A4F-91C8-9A51626E70C1}">
      <dgm:prSet/>
      <dgm:spPr/>
      <dgm:t>
        <a:bodyPr/>
        <a:lstStyle/>
        <a:p>
          <a:endParaRPr lang="en-US"/>
        </a:p>
      </dgm:t>
    </dgm:pt>
    <dgm:pt modelId="{84826753-A999-4D68-B95D-085DD6B5D302}" type="sibTrans" cxnId="{29AD87C3-2F1B-4A4F-91C8-9A51626E70C1}">
      <dgm:prSet/>
      <dgm:spPr/>
      <dgm:t>
        <a:bodyPr/>
        <a:lstStyle/>
        <a:p>
          <a:endParaRPr lang="en-US"/>
        </a:p>
      </dgm:t>
    </dgm:pt>
    <dgm:pt modelId="{B1D31237-A6A7-4C55-ACD3-6573763A425B}" type="pres">
      <dgm:prSet presAssocID="{6CCBE1C2-4AF9-406D-BE9A-335106EF534A}" presName="linear" presStyleCnt="0">
        <dgm:presLayoutVars>
          <dgm:dir/>
          <dgm:animLvl val="lvl"/>
          <dgm:resizeHandles val="exact"/>
        </dgm:presLayoutVars>
      </dgm:prSet>
      <dgm:spPr/>
    </dgm:pt>
    <dgm:pt modelId="{119C0A0B-3C08-4942-B516-703ED2A0C89B}" type="pres">
      <dgm:prSet presAssocID="{CF81E91F-F075-4D8C-B775-1E0C8CE50ADF}" presName="parentLin" presStyleCnt="0"/>
      <dgm:spPr/>
    </dgm:pt>
    <dgm:pt modelId="{1918AEA1-10B5-41E0-B42E-FC8E61B2CA1F}" type="pres">
      <dgm:prSet presAssocID="{CF81E91F-F075-4D8C-B775-1E0C8CE50ADF}" presName="parentLeftMargin" presStyleLbl="node1" presStyleIdx="0" presStyleCnt="2"/>
      <dgm:spPr/>
    </dgm:pt>
    <dgm:pt modelId="{98598ADF-AA99-40A5-AC3A-9378A1957EC6}" type="pres">
      <dgm:prSet presAssocID="{CF81E91F-F075-4D8C-B775-1E0C8CE50ADF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4EC36EAB-1A11-4DB7-B932-9FFD52F7728C}" type="pres">
      <dgm:prSet presAssocID="{CF81E91F-F075-4D8C-B775-1E0C8CE50ADF}" presName="negativeSpace" presStyleCnt="0"/>
      <dgm:spPr/>
    </dgm:pt>
    <dgm:pt modelId="{C2815CAF-EFCD-4671-B335-0C3191B038E8}" type="pres">
      <dgm:prSet presAssocID="{CF81E91F-F075-4D8C-B775-1E0C8CE50ADF}" presName="childText" presStyleLbl="conFgAcc1" presStyleIdx="0" presStyleCnt="2">
        <dgm:presLayoutVars>
          <dgm:bulletEnabled val="1"/>
        </dgm:presLayoutVars>
      </dgm:prSet>
      <dgm:spPr/>
    </dgm:pt>
    <dgm:pt modelId="{C329C0E8-49F5-46F9-933B-03A3B17A3C5A}" type="pres">
      <dgm:prSet presAssocID="{5B37C1F3-706A-47C2-8854-1BC5407F9302}" presName="spaceBetweenRectangles" presStyleCnt="0"/>
      <dgm:spPr/>
    </dgm:pt>
    <dgm:pt modelId="{5C549649-1B99-44F1-8DF8-1DAF5CE8EE99}" type="pres">
      <dgm:prSet presAssocID="{507A9FF6-E768-4825-9994-122869A7952B}" presName="parentLin" presStyleCnt="0"/>
      <dgm:spPr/>
    </dgm:pt>
    <dgm:pt modelId="{A94BC3B8-1CCA-490F-A7A0-93EC888D9EFF}" type="pres">
      <dgm:prSet presAssocID="{507A9FF6-E768-4825-9994-122869A7952B}" presName="parentLeftMargin" presStyleLbl="node1" presStyleIdx="0" presStyleCnt="2"/>
      <dgm:spPr/>
    </dgm:pt>
    <dgm:pt modelId="{CF294475-9EAB-4415-B8ED-74CC515AAF23}" type="pres">
      <dgm:prSet presAssocID="{507A9FF6-E768-4825-9994-122869A7952B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374896DF-4F22-400A-9C23-F8113647A2C8}" type="pres">
      <dgm:prSet presAssocID="{507A9FF6-E768-4825-9994-122869A7952B}" presName="negativeSpace" presStyleCnt="0"/>
      <dgm:spPr/>
    </dgm:pt>
    <dgm:pt modelId="{EC190CCA-8B46-4809-8E9C-F761B9684B4B}" type="pres">
      <dgm:prSet presAssocID="{507A9FF6-E768-4825-9994-122869A7952B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AD2C3708-4147-402F-8E14-FB36AA16DD7F}" type="presOf" srcId="{507A9FF6-E768-4825-9994-122869A7952B}" destId="{A94BC3B8-1CCA-490F-A7A0-93EC888D9EFF}" srcOrd="0" destOrd="0" presId="urn:microsoft.com/office/officeart/2005/8/layout/list1"/>
    <dgm:cxn modelId="{434CA013-12CB-4A85-BE7A-BF7CC1002052}" srcId="{7AE31226-62ED-47F7-85D1-94DB8CF57A04}" destId="{B1835BED-CD90-43C1-8846-BC0A2FDBE3F1}" srcOrd="0" destOrd="0" parTransId="{384A186D-A626-4DD3-A5D4-4849D0D00356}" sibTransId="{FE7C4769-BA9B-4FE6-85FD-579EDB3F23E8}"/>
    <dgm:cxn modelId="{DED1CF14-0B1F-4C49-BAA7-A2D490BC88B3}" type="presOf" srcId="{6CCBE1C2-4AF9-406D-BE9A-335106EF534A}" destId="{B1D31237-A6A7-4C55-ACD3-6573763A425B}" srcOrd="0" destOrd="0" presId="urn:microsoft.com/office/officeart/2005/8/layout/list1"/>
    <dgm:cxn modelId="{98147118-E44A-4CBE-9286-5ADAA95CA30B}" srcId="{53116029-8235-4F75-9FBB-47FBF2D2F808}" destId="{C6551B9C-4ED9-449E-B987-2E47496DAB37}" srcOrd="0" destOrd="0" parTransId="{2BE84397-5AE0-4457-8FE1-AD3B573BAD16}" sibTransId="{E84C9E28-5283-4350-862F-492CB8FF6A4E}"/>
    <dgm:cxn modelId="{8A638026-9FFE-4BE7-8E96-83AC0B3CA931}" type="presOf" srcId="{DE6A0247-480C-43FF-9796-5AD98F506313}" destId="{C2815CAF-EFCD-4671-B335-0C3191B038E8}" srcOrd="0" destOrd="0" presId="urn:microsoft.com/office/officeart/2005/8/layout/list1"/>
    <dgm:cxn modelId="{8B0F0B30-D452-4231-9B03-92E006B9A87D}" type="presOf" srcId="{C6551B9C-4ED9-449E-B987-2E47496DAB37}" destId="{EC190CCA-8B46-4809-8E9C-F761B9684B4B}" srcOrd="0" destOrd="2" presId="urn:microsoft.com/office/officeart/2005/8/layout/list1"/>
    <dgm:cxn modelId="{10615530-71DC-42E7-BFDC-7368A1F34063}" type="presOf" srcId="{507A9FF6-E768-4825-9994-122869A7952B}" destId="{CF294475-9EAB-4415-B8ED-74CC515AAF23}" srcOrd="1" destOrd="0" presId="urn:microsoft.com/office/officeart/2005/8/layout/list1"/>
    <dgm:cxn modelId="{988F4432-601D-4767-A5F0-4797C2A0AC5D}" type="presOf" srcId="{B1835BED-CD90-43C1-8846-BC0A2FDBE3F1}" destId="{EC190CCA-8B46-4809-8E9C-F761B9684B4B}" srcOrd="0" destOrd="6" presId="urn:microsoft.com/office/officeart/2005/8/layout/list1"/>
    <dgm:cxn modelId="{4AFC863B-BAD6-435F-B39B-9CD4EE018BBF}" type="presOf" srcId="{B9180FB0-B84C-47B2-927B-5EA404A81374}" destId="{EC190CCA-8B46-4809-8E9C-F761B9684B4B}" srcOrd="0" destOrd="4" presId="urn:microsoft.com/office/officeart/2005/8/layout/list1"/>
    <dgm:cxn modelId="{3FD0685E-038C-457B-99CE-EA7CF08CABF1}" type="presOf" srcId="{51B552CA-C3A3-41B2-BDC6-E65BFA1FB376}" destId="{EC190CCA-8B46-4809-8E9C-F761B9684B4B}" srcOrd="0" destOrd="7" presId="urn:microsoft.com/office/officeart/2005/8/layout/list1"/>
    <dgm:cxn modelId="{8206DD41-65DF-48AA-A4CF-0BFCAE1BD964}" srcId="{53116029-8235-4F75-9FBB-47FBF2D2F808}" destId="{5E5AB8D4-2383-4840-B825-202CC820C259}" srcOrd="1" destOrd="0" parTransId="{0B8F8026-5F05-4CCE-8E06-5771CD7E3B2D}" sibTransId="{CC04BC29-90DD-4EB7-B41F-67F61F8C7379}"/>
    <dgm:cxn modelId="{9CFF4C66-D0DB-4F2B-BE7A-BB48FDE9AF2E}" srcId="{CF81E91F-F075-4D8C-B775-1E0C8CE50ADF}" destId="{DA5B25FC-16F4-4ECC-A08B-E43114D0F15E}" srcOrd="2" destOrd="0" parTransId="{D17BBB3D-0CD2-42FE-955E-36E697F19CC9}" sibTransId="{977657C5-783A-4D6C-8AB7-18ECD1FDD7EB}"/>
    <dgm:cxn modelId="{7410EE47-461C-4EE5-8D1F-4C0035EC844B}" srcId="{6CCBE1C2-4AF9-406D-BE9A-335106EF534A}" destId="{507A9FF6-E768-4825-9994-122869A7952B}" srcOrd="1" destOrd="0" parTransId="{56477CBE-C0FE-447F-AD42-56867275FCEE}" sibTransId="{5FC811CB-9294-481C-AD5A-53DE6E7BD5EF}"/>
    <dgm:cxn modelId="{E6E17468-E549-46BC-8CA3-837F5DBF7B1B}" srcId="{507A9FF6-E768-4825-9994-122869A7952B}" destId="{6586CECC-FB9E-4F60-A760-45AB26521E64}" srcOrd="0" destOrd="0" parTransId="{E26A1CDD-3611-4199-9F03-45A41BA12230}" sibTransId="{B3E1E3EE-0F0B-4D77-99C0-E6FB544BF3C1}"/>
    <dgm:cxn modelId="{3EE4C34B-BEE9-4CDF-8C18-0C1E3A102C2B}" srcId="{CF81E91F-F075-4D8C-B775-1E0C8CE50ADF}" destId="{CF154076-C92C-4E46-B790-55F8C256B802}" srcOrd="1" destOrd="0" parTransId="{443F89B8-6285-4127-9ADE-DF7288146609}" sibTransId="{EDF54CF5-34E0-4084-8199-80CE269DE0F5}"/>
    <dgm:cxn modelId="{64348671-AABF-40F8-AE5E-6F6E08964663}" srcId="{CF81E91F-F075-4D8C-B775-1E0C8CE50ADF}" destId="{DE6A0247-480C-43FF-9796-5AD98F506313}" srcOrd="0" destOrd="0" parTransId="{71D1C8DE-8F89-43A2-B17F-8651C3EBFA40}" sibTransId="{7F1840FE-68B5-4244-9D23-A198C835A11B}"/>
    <dgm:cxn modelId="{7F6B7B72-5985-4A91-B43E-BA6285E771BB}" type="presOf" srcId="{7AE31226-62ED-47F7-85D1-94DB8CF57A04}" destId="{EC190CCA-8B46-4809-8E9C-F761B9684B4B}" srcOrd="0" destOrd="5" presId="urn:microsoft.com/office/officeart/2005/8/layout/list1"/>
    <dgm:cxn modelId="{79FFCA7D-65CA-4137-99C7-B60E99379E35}" type="presOf" srcId="{CF154076-C92C-4E46-B790-55F8C256B802}" destId="{C2815CAF-EFCD-4671-B335-0C3191B038E8}" srcOrd="0" destOrd="1" presId="urn:microsoft.com/office/officeart/2005/8/layout/list1"/>
    <dgm:cxn modelId="{CEF33882-DA7C-4B90-923C-E638FA7370ED}" type="presOf" srcId="{6586CECC-FB9E-4F60-A760-45AB26521E64}" destId="{EC190CCA-8B46-4809-8E9C-F761B9684B4B}" srcOrd="0" destOrd="0" presId="urn:microsoft.com/office/officeart/2005/8/layout/list1"/>
    <dgm:cxn modelId="{CD99B287-786E-4470-B714-797CCE0ED6EE}" srcId="{B9180FB0-B84C-47B2-927B-5EA404A81374}" destId="{7AE31226-62ED-47F7-85D1-94DB8CF57A04}" srcOrd="0" destOrd="0" parTransId="{40ED1A50-57DC-432D-A6A1-892A700AC164}" sibTransId="{FE004B05-701A-4E9F-8661-6D6FE8DB0AC3}"/>
    <dgm:cxn modelId="{57558E8F-CBE8-46E2-BD18-F1D7A683831D}" srcId="{507A9FF6-E768-4825-9994-122869A7952B}" destId="{B9180FB0-B84C-47B2-927B-5EA404A81374}" srcOrd="1" destOrd="0" parTransId="{92C02F1B-75CF-41F6-A076-09471390779D}" sibTransId="{497BC594-2D4F-4D2F-B602-BAA72058B644}"/>
    <dgm:cxn modelId="{7D548A97-8AC7-4A91-A7F9-098A9C1F8838}" type="presOf" srcId="{CF81E91F-F075-4D8C-B775-1E0C8CE50ADF}" destId="{98598ADF-AA99-40A5-AC3A-9378A1957EC6}" srcOrd="1" destOrd="0" presId="urn:microsoft.com/office/officeart/2005/8/layout/list1"/>
    <dgm:cxn modelId="{8DBC9B98-1AA9-4B77-9AE1-C8E01AF325E0}" type="presOf" srcId="{DA5B25FC-16F4-4ECC-A08B-E43114D0F15E}" destId="{C2815CAF-EFCD-4671-B335-0C3191B038E8}" srcOrd="0" destOrd="2" presId="urn:microsoft.com/office/officeart/2005/8/layout/list1"/>
    <dgm:cxn modelId="{29AD87C3-2F1B-4A4F-91C8-9A51626E70C1}" srcId="{7AE31226-62ED-47F7-85D1-94DB8CF57A04}" destId="{51B552CA-C3A3-41B2-BDC6-E65BFA1FB376}" srcOrd="1" destOrd="0" parTransId="{838D48CE-5079-4336-9889-E682F71888AE}" sibTransId="{84826753-A999-4D68-B95D-085DD6B5D302}"/>
    <dgm:cxn modelId="{6DFFAFDE-0435-4428-B697-50AE77DACC20}" srcId="{6CCBE1C2-4AF9-406D-BE9A-335106EF534A}" destId="{CF81E91F-F075-4D8C-B775-1E0C8CE50ADF}" srcOrd="0" destOrd="0" parTransId="{5A5FF918-3E6B-4A4C-ACB9-480885590D7A}" sibTransId="{5B37C1F3-706A-47C2-8854-1BC5407F9302}"/>
    <dgm:cxn modelId="{CE1CC8E4-17DC-441F-B8DB-AE8976F1A7B1}" type="presOf" srcId="{53116029-8235-4F75-9FBB-47FBF2D2F808}" destId="{EC190CCA-8B46-4809-8E9C-F761B9684B4B}" srcOrd="0" destOrd="1" presId="urn:microsoft.com/office/officeart/2005/8/layout/list1"/>
    <dgm:cxn modelId="{12B461E6-4561-4CEE-B25F-EC075B9A8131}" srcId="{6586CECC-FB9E-4F60-A760-45AB26521E64}" destId="{53116029-8235-4F75-9FBB-47FBF2D2F808}" srcOrd="0" destOrd="0" parTransId="{489E6710-7FC0-450C-A356-0618D06FBDF8}" sibTransId="{E1509E57-CC17-412A-ABF1-D7DB9AF28696}"/>
    <dgm:cxn modelId="{F9A8F5E7-9171-448B-8185-F0C8FEA4FF59}" type="presOf" srcId="{CF81E91F-F075-4D8C-B775-1E0C8CE50ADF}" destId="{1918AEA1-10B5-41E0-B42E-FC8E61B2CA1F}" srcOrd="0" destOrd="0" presId="urn:microsoft.com/office/officeart/2005/8/layout/list1"/>
    <dgm:cxn modelId="{65F9EDF3-F6BF-49E2-B157-59E42A4F0C1C}" type="presOf" srcId="{5E5AB8D4-2383-4840-B825-202CC820C259}" destId="{EC190CCA-8B46-4809-8E9C-F761B9684B4B}" srcOrd="0" destOrd="3" presId="urn:microsoft.com/office/officeart/2005/8/layout/list1"/>
    <dgm:cxn modelId="{5BCA74C6-1364-46F1-88BF-3796E7336C16}" type="presParOf" srcId="{B1D31237-A6A7-4C55-ACD3-6573763A425B}" destId="{119C0A0B-3C08-4942-B516-703ED2A0C89B}" srcOrd="0" destOrd="0" presId="urn:microsoft.com/office/officeart/2005/8/layout/list1"/>
    <dgm:cxn modelId="{AE09264D-5D94-48B7-BF10-14BE28795AF8}" type="presParOf" srcId="{119C0A0B-3C08-4942-B516-703ED2A0C89B}" destId="{1918AEA1-10B5-41E0-B42E-FC8E61B2CA1F}" srcOrd="0" destOrd="0" presId="urn:microsoft.com/office/officeart/2005/8/layout/list1"/>
    <dgm:cxn modelId="{84D20160-6FFA-42B9-972B-BE566972CD36}" type="presParOf" srcId="{119C0A0B-3C08-4942-B516-703ED2A0C89B}" destId="{98598ADF-AA99-40A5-AC3A-9378A1957EC6}" srcOrd="1" destOrd="0" presId="urn:microsoft.com/office/officeart/2005/8/layout/list1"/>
    <dgm:cxn modelId="{09B89366-AC2E-4250-BEEA-57DF09AB1CC0}" type="presParOf" srcId="{B1D31237-A6A7-4C55-ACD3-6573763A425B}" destId="{4EC36EAB-1A11-4DB7-B932-9FFD52F7728C}" srcOrd="1" destOrd="0" presId="urn:microsoft.com/office/officeart/2005/8/layout/list1"/>
    <dgm:cxn modelId="{9702576D-943D-49C3-A8D8-CD1C8E7B6DDD}" type="presParOf" srcId="{B1D31237-A6A7-4C55-ACD3-6573763A425B}" destId="{C2815CAF-EFCD-4671-B335-0C3191B038E8}" srcOrd="2" destOrd="0" presId="urn:microsoft.com/office/officeart/2005/8/layout/list1"/>
    <dgm:cxn modelId="{EB2FA90D-66DB-4488-B0F1-003BFD5E3B7B}" type="presParOf" srcId="{B1D31237-A6A7-4C55-ACD3-6573763A425B}" destId="{C329C0E8-49F5-46F9-933B-03A3B17A3C5A}" srcOrd="3" destOrd="0" presId="urn:microsoft.com/office/officeart/2005/8/layout/list1"/>
    <dgm:cxn modelId="{D27980E1-6D92-4EFD-AE88-C3D3B9FC21D0}" type="presParOf" srcId="{B1D31237-A6A7-4C55-ACD3-6573763A425B}" destId="{5C549649-1B99-44F1-8DF8-1DAF5CE8EE99}" srcOrd="4" destOrd="0" presId="urn:microsoft.com/office/officeart/2005/8/layout/list1"/>
    <dgm:cxn modelId="{FFC76859-9BA4-42BA-8DFF-B5D53C2E59BA}" type="presParOf" srcId="{5C549649-1B99-44F1-8DF8-1DAF5CE8EE99}" destId="{A94BC3B8-1CCA-490F-A7A0-93EC888D9EFF}" srcOrd="0" destOrd="0" presId="urn:microsoft.com/office/officeart/2005/8/layout/list1"/>
    <dgm:cxn modelId="{5055E4D1-1338-4884-B67A-D64AF26E8F91}" type="presParOf" srcId="{5C549649-1B99-44F1-8DF8-1DAF5CE8EE99}" destId="{CF294475-9EAB-4415-B8ED-74CC515AAF23}" srcOrd="1" destOrd="0" presId="urn:microsoft.com/office/officeart/2005/8/layout/list1"/>
    <dgm:cxn modelId="{380D7279-4CED-42A0-8EC9-BA41105DA7CC}" type="presParOf" srcId="{B1D31237-A6A7-4C55-ACD3-6573763A425B}" destId="{374896DF-4F22-400A-9C23-F8113647A2C8}" srcOrd="5" destOrd="0" presId="urn:microsoft.com/office/officeart/2005/8/layout/list1"/>
    <dgm:cxn modelId="{19D16AEE-9B41-44AE-A315-2680C3ABDF71}" type="presParOf" srcId="{B1D31237-A6A7-4C55-ACD3-6573763A425B}" destId="{EC190CCA-8B46-4809-8E9C-F761B9684B4B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3F5D75A-41D6-4D1A-BDD2-14343B86B363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9D36D9EB-F75F-4A76-8ADA-1C4F1F668C63}">
      <dgm:prSet/>
      <dgm:spPr/>
      <dgm:t>
        <a:bodyPr/>
        <a:lstStyle/>
        <a:p>
          <a:r>
            <a:rPr lang="en-US" i="1" dirty="0">
              <a:latin typeface="Times New Roman" panose="02020603050405020304" pitchFamily="18" charset="0"/>
              <a:cs typeface="Times New Roman" panose="02020603050405020304" pitchFamily="18" charset="0"/>
            </a:rPr>
            <a:t>Volume = L(A</a:t>
          </a:r>
          <a:r>
            <a:rPr lang="en-US" i="1" baseline="-25000" dirty="0"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r>
            <a:rPr lang="en-US" i="1" dirty="0">
              <a:latin typeface="Times New Roman" panose="02020603050405020304" pitchFamily="18" charset="0"/>
              <a:cs typeface="Times New Roman" panose="02020603050405020304" pitchFamily="18" charset="0"/>
            </a:rPr>
            <a:t> + A </a:t>
          </a:r>
          <a:r>
            <a:rPr lang="en-US" i="1" baseline="-25000" dirty="0"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r>
            <a:rPr lang="en-US" i="1" dirty="0">
              <a:latin typeface="Times New Roman" panose="02020603050405020304" pitchFamily="18" charset="0"/>
              <a:cs typeface="Times New Roman" panose="02020603050405020304" pitchFamily="18" charset="0"/>
            </a:rPr>
            <a:t>)/2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81BA95A-815A-4A8F-AA6D-4D9CB648F89A}" type="parTrans" cxnId="{EFF86AC1-708A-4DCE-A63F-BE4942FF25C8}">
      <dgm:prSet/>
      <dgm:spPr/>
      <dgm:t>
        <a:bodyPr/>
        <a:lstStyle/>
        <a:p>
          <a:endParaRPr lang="en-US"/>
        </a:p>
      </dgm:t>
    </dgm:pt>
    <dgm:pt modelId="{DA246992-856A-4781-BF82-4CAB55CA18D3}" type="sibTrans" cxnId="{EFF86AC1-708A-4DCE-A63F-BE4942FF25C8}">
      <dgm:prSet/>
      <dgm:spPr/>
      <dgm:t>
        <a:bodyPr/>
        <a:lstStyle/>
        <a:p>
          <a:endParaRPr lang="en-US"/>
        </a:p>
      </dgm:t>
    </dgm:pt>
    <dgm:pt modelId="{AC34D2ED-5801-49E8-9F4C-2F557FA41C1B}">
      <dgm:prSet/>
      <dgm:spPr/>
      <dgm:t>
        <a:bodyPr/>
        <a:lstStyle/>
        <a:p>
          <a:r>
            <a:rPr lang="en-US" i="1" dirty="0">
              <a:latin typeface="Times New Roman" panose="02020603050405020304" pitchFamily="18" charset="0"/>
              <a:cs typeface="Times New Roman" panose="02020603050405020304" pitchFamily="18" charset="0"/>
            </a:rPr>
            <a:t>L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= perpendicular distance between the cross-sections</a:t>
          </a:r>
        </a:p>
      </dgm:t>
    </dgm:pt>
    <dgm:pt modelId="{CCCC4FD3-02F6-479D-B580-27A9882DBD35}" type="parTrans" cxnId="{93F32694-3ADA-4A72-A463-2622B69CB051}">
      <dgm:prSet/>
      <dgm:spPr/>
      <dgm:t>
        <a:bodyPr/>
        <a:lstStyle/>
        <a:p>
          <a:endParaRPr lang="en-US"/>
        </a:p>
      </dgm:t>
    </dgm:pt>
    <dgm:pt modelId="{3970B449-9DCF-47BD-98E3-4195C5CFED64}" type="sibTrans" cxnId="{93F32694-3ADA-4A72-A463-2622B69CB051}">
      <dgm:prSet/>
      <dgm:spPr/>
      <dgm:t>
        <a:bodyPr/>
        <a:lstStyle/>
        <a:p>
          <a:endParaRPr lang="en-US"/>
        </a:p>
      </dgm:t>
    </dgm:pt>
    <dgm:pt modelId="{B7210079-D82D-4B0C-A50C-54482200BC4B}">
      <dgm:prSet/>
      <dgm:spPr/>
      <dgm:t>
        <a:bodyPr/>
        <a:lstStyle/>
        <a:p>
          <a:r>
            <a:rPr lang="en-US" i="1">
              <a:latin typeface="Times New Roman" panose="02020603050405020304" pitchFamily="18" charset="0"/>
              <a:cs typeface="Times New Roman" panose="02020603050405020304" pitchFamily="18" charset="0"/>
            </a:rPr>
            <a:t>A</a:t>
          </a:r>
          <a:r>
            <a:rPr lang="en-US" i="1" baseline="-25000"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r>
            <a:rPr lang="en-US">
              <a:latin typeface="Times New Roman" panose="02020603050405020304" pitchFamily="18" charset="0"/>
              <a:cs typeface="Times New Roman" panose="02020603050405020304" pitchFamily="18" charset="0"/>
            </a:rPr>
            <a:t> = Area of cross-section 1</a:t>
          </a:r>
        </a:p>
      </dgm:t>
    </dgm:pt>
    <dgm:pt modelId="{48D7C13B-AC8B-4F6D-B65F-BDAC85A7F2FE}" type="parTrans" cxnId="{705FF214-6D88-4F55-8227-046D47B20DF3}">
      <dgm:prSet/>
      <dgm:spPr/>
      <dgm:t>
        <a:bodyPr/>
        <a:lstStyle/>
        <a:p>
          <a:endParaRPr lang="en-US"/>
        </a:p>
      </dgm:t>
    </dgm:pt>
    <dgm:pt modelId="{BFF59B51-148B-4299-B824-FD06CD509A37}" type="sibTrans" cxnId="{705FF214-6D88-4F55-8227-046D47B20DF3}">
      <dgm:prSet/>
      <dgm:spPr/>
      <dgm:t>
        <a:bodyPr/>
        <a:lstStyle/>
        <a:p>
          <a:endParaRPr lang="en-US"/>
        </a:p>
      </dgm:t>
    </dgm:pt>
    <dgm:pt modelId="{DCA6F4E0-8C50-4731-96FF-D340D8B2928B}">
      <dgm:prSet/>
      <dgm:spPr/>
      <dgm:t>
        <a:bodyPr/>
        <a:lstStyle/>
        <a:p>
          <a:r>
            <a:rPr lang="en-US" i="1" dirty="0">
              <a:latin typeface="Times New Roman" panose="02020603050405020304" pitchFamily="18" charset="0"/>
              <a:cs typeface="Times New Roman" panose="02020603050405020304" pitchFamily="18" charset="0"/>
            </a:rPr>
            <a:t>A</a:t>
          </a:r>
          <a:r>
            <a:rPr lang="en-US" i="1" baseline="-25000" dirty="0"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= Area of cross-section 2</a:t>
          </a:r>
        </a:p>
      </dgm:t>
    </dgm:pt>
    <dgm:pt modelId="{4CAB2D8B-E0EA-41C6-B9BE-3863D19BD3B5}" type="parTrans" cxnId="{6235DB57-E209-4C74-A1F2-EC29EF73F09D}">
      <dgm:prSet/>
      <dgm:spPr/>
      <dgm:t>
        <a:bodyPr/>
        <a:lstStyle/>
        <a:p>
          <a:endParaRPr lang="en-US"/>
        </a:p>
      </dgm:t>
    </dgm:pt>
    <dgm:pt modelId="{CA6AB608-AB55-49CD-BA4C-D8E0CFD60715}" type="sibTrans" cxnId="{6235DB57-E209-4C74-A1F2-EC29EF73F09D}">
      <dgm:prSet/>
      <dgm:spPr/>
      <dgm:t>
        <a:bodyPr/>
        <a:lstStyle/>
        <a:p>
          <a:endParaRPr lang="en-US"/>
        </a:p>
      </dgm:t>
    </dgm:pt>
    <dgm:pt modelId="{9E50C473-3C33-4F72-8A99-0070A2779050}">
      <dgm:prSet/>
      <dgm:spPr/>
      <dgm:t>
        <a:bodyPr/>
        <a:lstStyle/>
        <a:p>
          <a:r>
            <a:rPr lang="en-US" i="1" dirty="0">
              <a:latin typeface="Times New Roman" panose="02020603050405020304" pitchFamily="18" charset="0"/>
              <a:cs typeface="Times New Roman" panose="02020603050405020304" pitchFamily="18" charset="0"/>
            </a:rPr>
            <a:t>Volume = L(0.5A</a:t>
          </a:r>
          <a:r>
            <a:rPr lang="en-US" i="1" baseline="-25000" dirty="0"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r>
            <a:rPr lang="en-US" i="1" dirty="0">
              <a:latin typeface="Times New Roman" panose="02020603050405020304" pitchFamily="18" charset="0"/>
              <a:cs typeface="Times New Roman" panose="02020603050405020304" pitchFamily="18" charset="0"/>
            </a:rPr>
            <a:t> + A</a:t>
          </a:r>
          <a:r>
            <a:rPr lang="en-US" i="1" baseline="-25000" dirty="0"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r>
            <a:rPr lang="en-US" i="1" dirty="0">
              <a:latin typeface="Times New Roman" panose="02020603050405020304" pitchFamily="18" charset="0"/>
              <a:cs typeface="Times New Roman" panose="02020603050405020304" pitchFamily="18" charset="0"/>
            </a:rPr>
            <a:t> + A</a:t>
          </a:r>
          <a:r>
            <a:rPr lang="en-US" i="1" baseline="-25000" dirty="0"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  <a:r>
            <a:rPr lang="en-US" i="1" dirty="0">
              <a:latin typeface="Times New Roman" panose="02020603050405020304" pitchFamily="18" charset="0"/>
              <a:cs typeface="Times New Roman" panose="02020603050405020304" pitchFamily="18" charset="0"/>
            </a:rPr>
            <a:t> + … + A</a:t>
          </a:r>
          <a:r>
            <a:rPr lang="en-US" i="1" baseline="-25000" dirty="0">
              <a:latin typeface="Times New Roman" panose="02020603050405020304" pitchFamily="18" charset="0"/>
              <a:cs typeface="Times New Roman" panose="02020603050405020304" pitchFamily="18" charset="0"/>
            </a:rPr>
            <a:t>n-1</a:t>
          </a:r>
          <a:r>
            <a:rPr lang="en-US" i="1" dirty="0">
              <a:latin typeface="Times New Roman" panose="02020603050405020304" pitchFamily="18" charset="0"/>
              <a:cs typeface="Times New Roman" panose="02020603050405020304" pitchFamily="18" charset="0"/>
            </a:rPr>
            <a:t> + 0.5A</a:t>
          </a:r>
          <a:r>
            <a:rPr lang="en-US" i="1" baseline="-25000" dirty="0">
              <a:latin typeface="Times New Roman" panose="02020603050405020304" pitchFamily="18" charset="0"/>
              <a:cs typeface="Times New Roman" panose="02020603050405020304" pitchFamily="18" charset="0"/>
            </a:rPr>
            <a:t>n</a:t>
          </a:r>
          <a:r>
            <a:rPr lang="en-US" i="1" dirty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7694B1-1DF3-41F5-A591-B051D89E41ED}" type="parTrans" cxnId="{9B614F64-FBE7-4697-9426-8D6DA1511EF9}">
      <dgm:prSet/>
      <dgm:spPr/>
      <dgm:t>
        <a:bodyPr/>
        <a:lstStyle/>
        <a:p>
          <a:endParaRPr lang="en-US"/>
        </a:p>
      </dgm:t>
    </dgm:pt>
    <dgm:pt modelId="{ECE10C30-BD70-4B73-B526-374D50A381A9}" type="sibTrans" cxnId="{9B614F64-FBE7-4697-9426-8D6DA1511EF9}">
      <dgm:prSet/>
      <dgm:spPr/>
      <dgm:t>
        <a:bodyPr/>
        <a:lstStyle/>
        <a:p>
          <a:endParaRPr lang="en-US"/>
        </a:p>
      </dgm:t>
    </dgm:pt>
    <dgm:pt modelId="{42DFC623-2FD3-44F6-89B6-D336AB4DC13C}">
      <dgm:prSet/>
      <dgm:spPr/>
      <dgm:t>
        <a:bodyPr/>
        <a:lstStyle/>
        <a:p>
          <a:r>
            <a:rPr lang="en-US" i="1">
              <a:latin typeface="Times New Roman" panose="02020603050405020304" pitchFamily="18" charset="0"/>
              <a:cs typeface="Times New Roman" panose="02020603050405020304" pitchFamily="18" charset="0"/>
            </a:rPr>
            <a:t>L</a:t>
          </a:r>
          <a:r>
            <a:rPr lang="en-US">
              <a:latin typeface="Times New Roman" panose="02020603050405020304" pitchFamily="18" charset="0"/>
              <a:cs typeface="Times New Roman" panose="02020603050405020304" pitchFamily="18" charset="0"/>
            </a:rPr>
            <a:t> = Perpendicular distance between the cross sections (must be the same for all cross sections) </a:t>
          </a:r>
        </a:p>
      </dgm:t>
    </dgm:pt>
    <dgm:pt modelId="{A2A9A90C-E1DC-4AEB-8673-61CB478B483B}" type="parTrans" cxnId="{DB066061-EB6E-4754-85AA-5730C30576E4}">
      <dgm:prSet/>
      <dgm:spPr/>
      <dgm:t>
        <a:bodyPr/>
        <a:lstStyle/>
        <a:p>
          <a:endParaRPr lang="en-US"/>
        </a:p>
      </dgm:t>
    </dgm:pt>
    <dgm:pt modelId="{5A60C681-A6C7-4F7D-858D-0B1FBB174BA0}" type="sibTrans" cxnId="{DB066061-EB6E-4754-85AA-5730C30576E4}">
      <dgm:prSet/>
      <dgm:spPr/>
      <dgm:t>
        <a:bodyPr/>
        <a:lstStyle/>
        <a:p>
          <a:endParaRPr lang="en-US"/>
        </a:p>
      </dgm:t>
    </dgm:pt>
    <dgm:pt modelId="{123F6A4C-F4B6-499A-820D-5495C13035B4}">
      <dgm:prSet/>
      <dgm:spPr/>
      <dgm:t>
        <a:bodyPr/>
        <a:lstStyle/>
        <a:p>
          <a:r>
            <a:rPr lang="en-US" i="1" dirty="0">
              <a:latin typeface="Times New Roman" panose="02020603050405020304" pitchFamily="18" charset="0"/>
              <a:cs typeface="Times New Roman" panose="02020603050405020304" pitchFamily="18" charset="0"/>
            </a:rPr>
            <a:t>A</a:t>
          </a:r>
          <a:r>
            <a:rPr lang="en-US" i="1" baseline="-25000" dirty="0"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= Area of cross-section </a:t>
          </a:r>
          <a:r>
            <a:rPr lang="en-US" i="1" dirty="0">
              <a:latin typeface="Times New Roman" panose="02020603050405020304" pitchFamily="18" charset="0"/>
              <a:cs typeface="Times New Roman" panose="02020603050405020304" pitchFamily="18" charset="0"/>
            </a:rPr>
            <a:t>1 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371511-FF7E-4C3B-91D5-8F170F77C81B}" type="parTrans" cxnId="{1E2D8E38-242B-40A3-BEC0-0EC94AEB3FEA}">
      <dgm:prSet/>
      <dgm:spPr/>
      <dgm:t>
        <a:bodyPr/>
        <a:lstStyle/>
        <a:p>
          <a:endParaRPr lang="en-US"/>
        </a:p>
      </dgm:t>
    </dgm:pt>
    <dgm:pt modelId="{B16FC6BE-8A49-4784-83C0-BED0B316B3C0}" type="sibTrans" cxnId="{1E2D8E38-242B-40A3-BEC0-0EC94AEB3FEA}">
      <dgm:prSet/>
      <dgm:spPr/>
      <dgm:t>
        <a:bodyPr/>
        <a:lstStyle/>
        <a:p>
          <a:endParaRPr lang="en-US"/>
        </a:p>
      </dgm:t>
    </dgm:pt>
    <dgm:pt modelId="{3309E1DC-0CF2-4FEB-AAF9-99B899C32550}">
      <dgm:prSet/>
      <dgm:spPr/>
      <dgm:t>
        <a:bodyPr/>
        <a:lstStyle/>
        <a:p>
          <a:r>
            <a:rPr lang="en-US" i="1">
              <a:latin typeface="Times New Roman" panose="02020603050405020304" pitchFamily="18" charset="0"/>
              <a:cs typeface="Times New Roman" panose="02020603050405020304" pitchFamily="18" charset="0"/>
            </a:rPr>
            <a:t>A</a:t>
          </a:r>
          <a:r>
            <a:rPr lang="en-US" i="1" baseline="-25000"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r>
            <a:rPr lang="en-US">
              <a:latin typeface="Times New Roman" panose="02020603050405020304" pitchFamily="18" charset="0"/>
              <a:cs typeface="Times New Roman" panose="02020603050405020304" pitchFamily="18" charset="0"/>
            </a:rPr>
            <a:t> = Area of cross-section </a:t>
          </a:r>
          <a:r>
            <a:rPr lang="en-US" i="1">
              <a:latin typeface="Times New Roman" panose="02020603050405020304" pitchFamily="18" charset="0"/>
              <a:cs typeface="Times New Roman" panose="02020603050405020304" pitchFamily="18" charset="0"/>
            </a:rPr>
            <a:t>2 </a:t>
          </a:r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84BB198-57A0-4A12-A731-418738AA0ED9}" type="parTrans" cxnId="{E9141BF7-7AE7-48DF-B436-C45F7029C243}">
      <dgm:prSet/>
      <dgm:spPr/>
      <dgm:t>
        <a:bodyPr/>
        <a:lstStyle/>
        <a:p>
          <a:endParaRPr lang="en-US"/>
        </a:p>
      </dgm:t>
    </dgm:pt>
    <dgm:pt modelId="{138A3F2F-E094-4377-83DA-49B2F2FD2E58}" type="sibTrans" cxnId="{E9141BF7-7AE7-48DF-B436-C45F7029C243}">
      <dgm:prSet/>
      <dgm:spPr/>
      <dgm:t>
        <a:bodyPr/>
        <a:lstStyle/>
        <a:p>
          <a:endParaRPr lang="en-US"/>
        </a:p>
      </dgm:t>
    </dgm:pt>
    <dgm:pt modelId="{7F5E38A8-FB6B-493E-973E-E59DEF91FD2A}">
      <dgm:prSet/>
      <dgm:spPr/>
      <dgm:t>
        <a:bodyPr/>
        <a:lstStyle/>
        <a:p>
          <a:r>
            <a:rPr lang="en-US" i="1">
              <a:latin typeface="Times New Roman" panose="02020603050405020304" pitchFamily="18" charset="0"/>
              <a:cs typeface="Times New Roman" panose="02020603050405020304" pitchFamily="18" charset="0"/>
            </a:rPr>
            <a:t>A</a:t>
          </a:r>
          <a:r>
            <a:rPr lang="en-US" i="1" baseline="-25000"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  <a:r>
            <a:rPr lang="en-US">
              <a:latin typeface="Times New Roman" panose="02020603050405020304" pitchFamily="18" charset="0"/>
              <a:cs typeface="Times New Roman" panose="02020603050405020304" pitchFamily="18" charset="0"/>
            </a:rPr>
            <a:t> = Area of cross-section </a:t>
          </a:r>
          <a:r>
            <a:rPr lang="en-US" i="1">
              <a:latin typeface="Times New Roman" panose="02020603050405020304" pitchFamily="18" charset="0"/>
              <a:cs typeface="Times New Roman" panose="02020603050405020304" pitchFamily="18" charset="0"/>
            </a:rPr>
            <a:t>3 </a:t>
          </a:r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7764D34-BD44-46E5-85A7-EB8E2B0209F6}" type="parTrans" cxnId="{68E15B34-188F-4FC3-9D84-94263DB7464D}">
      <dgm:prSet/>
      <dgm:spPr/>
      <dgm:t>
        <a:bodyPr/>
        <a:lstStyle/>
        <a:p>
          <a:endParaRPr lang="en-US"/>
        </a:p>
      </dgm:t>
    </dgm:pt>
    <dgm:pt modelId="{A2EC42BC-CD27-4194-8720-E1D209A695A0}" type="sibTrans" cxnId="{68E15B34-188F-4FC3-9D84-94263DB7464D}">
      <dgm:prSet/>
      <dgm:spPr/>
      <dgm:t>
        <a:bodyPr/>
        <a:lstStyle/>
        <a:p>
          <a:endParaRPr lang="en-US"/>
        </a:p>
      </dgm:t>
    </dgm:pt>
    <dgm:pt modelId="{6A6FAD79-C5D0-4260-AAA6-64B2A80F22C5}">
      <dgm:prSet/>
      <dgm:spPr/>
      <dgm:t>
        <a:bodyPr/>
        <a:lstStyle/>
        <a:p>
          <a:r>
            <a:rPr lang="en-US" i="1">
              <a:latin typeface="Times New Roman" panose="02020603050405020304" pitchFamily="18" charset="0"/>
              <a:cs typeface="Times New Roman" panose="02020603050405020304" pitchFamily="18" charset="0"/>
            </a:rPr>
            <a:t>A</a:t>
          </a:r>
          <a:r>
            <a:rPr lang="en-US" i="1" baseline="-25000">
              <a:latin typeface="Times New Roman" panose="02020603050405020304" pitchFamily="18" charset="0"/>
              <a:cs typeface="Times New Roman" panose="02020603050405020304" pitchFamily="18" charset="0"/>
            </a:rPr>
            <a:t>n-1</a:t>
          </a:r>
          <a:r>
            <a:rPr lang="en-US">
              <a:latin typeface="Times New Roman" panose="02020603050405020304" pitchFamily="18" charset="0"/>
              <a:cs typeface="Times New Roman" panose="02020603050405020304" pitchFamily="18" charset="0"/>
            </a:rPr>
            <a:t> = Area of cross-section </a:t>
          </a:r>
          <a:r>
            <a:rPr lang="en-US" i="1">
              <a:latin typeface="Times New Roman" panose="02020603050405020304" pitchFamily="18" charset="0"/>
              <a:cs typeface="Times New Roman" panose="02020603050405020304" pitchFamily="18" charset="0"/>
            </a:rPr>
            <a:t>n-1 </a:t>
          </a:r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F91E733-30DB-4772-898F-E49869435CBD}" type="parTrans" cxnId="{3E419EDC-DEAD-49F1-8321-5DC5132297B7}">
      <dgm:prSet/>
      <dgm:spPr/>
      <dgm:t>
        <a:bodyPr/>
        <a:lstStyle/>
        <a:p>
          <a:endParaRPr lang="en-US"/>
        </a:p>
      </dgm:t>
    </dgm:pt>
    <dgm:pt modelId="{E41F55BA-9C97-4AFD-8085-946D17D64C19}" type="sibTrans" cxnId="{3E419EDC-DEAD-49F1-8321-5DC5132297B7}">
      <dgm:prSet/>
      <dgm:spPr/>
      <dgm:t>
        <a:bodyPr/>
        <a:lstStyle/>
        <a:p>
          <a:endParaRPr lang="en-US"/>
        </a:p>
      </dgm:t>
    </dgm:pt>
    <dgm:pt modelId="{D02C3BD7-ED53-4C42-A02A-6B196498976D}">
      <dgm:prSet/>
      <dgm:spPr/>
      <dgm:t>
        <a:bodyPr/>
        <a:lstStyle/>
        <a:p>
          <a:r>
            <a:rPr lang="en-US" i="1" dirty="0">
              <a:latin typeface="Times New Roman" panose="02020603050405020304" pitchFamily="18" charset="0"/>
              <a:cs typeface="Times New Roman" panose="02020603050405020304" pitchFamily="18" charset="0"/>
            </a:rPr>
            <a:t>A</a:t>
          </a:r>
          <a:r>
            <a:rPr lang="en-US" i="1" baseline="-25000" dirty="0">
              <a:latin typeface="Times New Roman" panose="02020603050405020304" pitchFamily="18" charset="0"/>
              <a:cs typeface="Times New Roman" panose="02020603050405020304" pitchFamily="18" charset="0"/>
            </a:rPr>
            <a:t>n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= Area of cross-section </a:t>
          </a:r>
          <a:r>
            <a:rPr lang="en-US" i="1" dirty="0">
              <a:latin typeface="Times New Roman" panose="02020603050405020304" pitchFamily="18" charset="0"/>
              <a:cs typeface="Times New Roman" panose="02020603050405020304" pitchFamily="18" charset="0"/>
            </a:rPr>
            <a:t>n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E4A00F0-2ECE-4459-8D96-5879F3BC580D}" type="parTrans" cxnId="{11613691-900D-49A1-87D3-362A1F77FC0E}">
      <dgm:prSet/>
      <dgm:spPr/>
      <dgm:t>
        <a:bodyPr/>
        <a:lstStyle/>
        <a:p>
          <a:endParaRPr lang="en-US"/>
        </a:p>
      </dgm:t>
    </dgm:pt>
    <dgm:pt modelId="{938E932F-6DFE-4719-8632-1B30A0ABF77F}" type="sibTrans" cxnId="{11613691-900D-49A1-87D3-362A1F77FC0E}">
      <dgm:prSet/>
      <dgm:spPr/>
      <dgm:t>
        <a:bodyPr/>
        <a:lstStyle/>
        <a:p>
          <a:endParaRPr lang="en-US"/>
        </a:p>
      </dgm:t>
    </dgm:pt>
    <dgm:pt modelId="{B69842AE-A72F-4847-AF27-E60F40DCB4BB}" type="pres">
      <dgm:prSet presAssocID="{E3F5D75A-41D6-4D1A-BDD2-14343B86B363}" presName="Name0" presStyleCnt="0">
        <dgm:presLayoutVars>
          <dgm:dir/>
          <dgm:animLvl val="lvl"/>
          <dgm:resizeHandles val="exact"/>
        </dgm:presLayoutVars>
      </dgm:prSet>
      <dgm:spPr/>
    </dgm:pt>
    <dgm:pt modelId="{BD54DD35-75EE-4941-BE4B-B3C14DA3DBBC}" type="pres">
      <dgm:prSet presAssocID="{9D36D9EB-F75F-4A76-8ADA-1C4F1F668C63}" presName="linNode" presStyleCnt="0"/>
      <dgm:spPr/>
    </dgm:pt>
    <dgm:pt modelId="{92284FE6-714B-4EDD-83AC-0DE2ACF3DA12}" type="pres">
      <dgm:prSet presAssocID="{9D36D9EB-F75F-4A76-8ADA-1C4F1F668C63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E4655E86-CF2D-4A22-9E06-8D9BBDCB6A91}" type="pres">
      <dgm:prSet presAssocID="{9D36D9EB-F75F-4A76-8ADA-1C4F1F668C63}" presName="descendantText" presStyleLbl="alignAccFollowNode1" presStyleIdx="0" presStyleCnt="2">
        <dgm:presLayoutVars>
          <dgm:bulletEnabled val="1"/>
        </dgm:presLayoutVars>
      </dgm:prSet>
      <dgm:spPr/>
    </dgm:pt>
    <dgm:pt modelId="{F042037D-8C08-4219-A1D8-01736A5AF99B}" type="pres">
      <dgm:prSet presAssocID="{DA246992-856A-4781-BF82-4CAB55CA18D3}" presName="sp" presStyleCnt="0"/>
      <dgm:spPr/>
    </dgm:pt>
    <dgm:pt modelId="{6861D9C0-5EDA-478A-B0B9-DA1D5FE22EC8}" type="pres">
      <dgm:prSet presAssocID="{9E50C473-3C33-4F72-8A99-0070A2779050}" presName="linNode" presStyleCnt="0"/>
      <dgm:spPr/>
    </dgm:pt>
    <dgm:pt modelId="{F269C3F5-7B60-48BB-9122-ECE8B00DA043}" type="pres">
      <dgm:prSet presAssocID="{9E50C473-3C33-4F72-8A99-0070A2779050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784D8630-D4E0-40C2-87C4-B9236DC7E663}" type="pres">
      <dgm:prSet presAssocID="{9E50C473-3C33-4F72-8A99-0070A2779050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7B098705-2430-4D06-B792-81A781CC44B2}" type="presOf" srcId="{E3F5D75A-41D6-4D1A-BDD2-14343B86B363}" destId="{B69842AE-A72F-4847-AF27-E60F40DCB4BB}" srcOrd="0" destOrd="0" presId="urn:microsoft.com/office/officeart/2005/8/layout/vList5"/>
    <dgm:cxn modelId="{705FF214-6D88-4F55-8227-046D47B20DF3}" srcId="{9D36D9EB-F75F-4A76-8ADA-1C4F1F668C63}" destId="{B7210079-D82D-4B0C-A50C-54482200BC4B}" srcOrd="1" destOrd="0" parTransId="{48D7C13B-AC8B-4F6D-B65F-BDAC85A7F2FE}" sibTransId="{BFF59B51-148B-4299-B824-FD06CD509A37}"/>
    <dgm:cxn modelId="{7FAEEF16-8AA2-4F60-AFF3-0DEC1A641FE1}" type="presOf" srcId="{3309E1DC-0CF2-4FEB-AAF9-99B899C32550}" destId="{784D8630-D4E0-40C2-87C4-B9236DC7E663}" srcOrd="0" destOrd="2" presId="urn:microsoft.com/office/officeart/2005/8/layout/vList5"/>
    <dgm:cxn modelId="{68E15B34-188F-4FC3-9D84-94263DB7464D}" srcId="{9E50C473-3C33-4F72-8A99-0070A2779050}" destId="{7F5E38A8-FB6B-493E-973E-E59DEF91FD2A}" srcOrd="3" destOrd="0" parTransId="{C7764D34-BD44-46E5-85A7-EB8E2B0209F6}" sibTransId="{A2EC42BC-CD27-4194-8720-E1D209A695A0}"/>
    <dgm:cxn modelId="{1E2D8E38-242B-40A3-BEC0-0EC94AEB3FEA}" srcId="{9E50C473-3C33-4F72-8A99-0070A2779050}" destId="{123F6A4C-F4B6-499A-820D-5495C13035B4}" srcOrd="1" destOrd="0" parTransId="{C9371511-FF7E-4C3B-91D5-8F170F77C81B}" sibTransId="{B16FC6BE-8A49-4784-83C0-BED0B316B3C0}"/>
    <dgm:cxn modelId="{DB066061-EB6E-4754-85AA-5730C30576E4}" srcId="{9E50C473-3C33-4F72-8A99-0070A2779050}" destId="{42DFC623-2FD3-44F6-89B6-D336AB4DC13C}" srcOrd="0" destOrd="0" parTransId="{A2A9A90C-E1DC-4AEB-8673-61CB478B483B}" sibTransId="{5A60C681-A6C7-4F7D-858D-0B1FBB174BA0}"/>
    <dgm:cxn modelId="{9B614F64-FBE7-4697-9426-8D6DA1511EF9}" srcId="{E3F5D75A-41D6-4D1A-BDD2-14343B86B363}" destId="{9E50C473-3C33-4F72-8A99-0070A2779050}" srcOrd="1" destOrd="0" parTransId="{897694B1-1DF3-41F5-A591-B051D89E41ED}" sibTransId="{ECE10C30-BD70-4B73-B526-374D50A381A9}"/>
    <dgm:cxn modelId="{D111F772-FCD9-449C-850E-AD8319C21F17}" type="presOf" srcId="{DCA6F4E0-8C50-4731-96FF-D340D8B2928B}" destId="{E4655E86-CF2D-4A22-9E06-8D9BBDCB6A91}" srcOrd="0" destOrd="2" presId="urn:microsoft.com/office/officeart/2005/8/layout/vList5"/>
    <dgm:cxn modelId="{2DC20777-B073-406F-B7F1-CB152EF9A882}" type="presOf" srcId="{B7210079-D82D-4B0C-A50C-54482200BC4B}" destId="{E4655E86-CF2D-4A22-9E06-8D9BBDCB6A91}" srcOrd="0" destOrd="1" presId="urn:microsoft.com/office/officeart/2005/8/layout/vList5"/>
    <dgm:cxn modelId="{6235DB57-E209-4C74-A1F2-EC29EF73F09D}" srcId="{9D36D9EB-F75F-4A76-8ADA-1C4F1F668C63}" destId="{DCA6F4E0-8C50-4731-96FF-D340D8B2928B}" srcOrd="2" destOrd="0" parTransId="{4CAB2D8B-E0EA-41C6-B9BE-3863D19BD3B5}" sibTransId="{CA6AB608-AB55-49CD-BA4C-D8E0CFD60715}"/>
    <dgm:cxn modelId="{D3927A90-04E8-47DA-9F13-633DC2A6DDA9}" type="presOf" srcId="{123F6A4C-F4B6-499A-820D-5495C13035B4}" destId="{784D8630-D4E0-40C2-87C4-B9236DC7E663}" srcOrd="0" destOrd="1" presId="urn:microsoft.com/office/officeart/2005/8/layout/vList5"/>
    <dgm:cxn modelId="{11613691-900D-49A1-87D3-362A1F77FC0E}" srcId="{9E50C473-3C33-4F72-8A99-0070A2779050}" destId="{D02C3BD7-ED53-4C42-A02A-6B196498976D}" srcOrd="5" destOrd="0" parTransId="{8E4A00F0-2ECE-4459-8D96-5879F3BC580D}" sibTransId="{938E932F-6DFE-4719-8632-1B30A0ABF77F}"/>
    <dgm:cxn modelId="{93F32694-3ADA-4A72-A463-2622B69CB051}" srcId="{9D36D9EB-F75F-4A76-8ADA-1C4F1F668C63}" destId="{AC34D2ED-5801-49E8-9F4C-2F557FA41C1B}" srcOrd="0" destOrd="0" parTransId="{CCCC4FD3-02F6-479D-B580-27A9882DBD35}" sibTransId="{3970B449-9DCF-47BD-98E3-4195C5CFED64}"/>
    <dgm:cxn modelId="{B1CFF395-1179-4420-AE5D-BBAD2E371947}" type="presOf" srcId="{42DFC623-2FD3-44F6-89B6-D336AB4DC13C}" destId="{784D8630-D4E0-40C2-87C4-B9236DC7E663}" srcOrd="0" destOrd="0" presId="urn:microsoft.com/office/officeart/2005/8/layout/vList5"/>
    <dgm:cxn modelId="{20AA90AB-62CE-4511-8986-C2EBC9FDA362}" type="presOf" srcId="{6A6FAD79-C5D0-4260-AAA6-64B2A80F22C5}" destId="{784D8630-D4E0-40C2-87C4-B9236DC7E663}" srcOrd="0" destOrd="4" presId="urn:microsoft.com/office/officeart/2005/8/layout/vList5"/>
    <dgm:cxn modelId="{356885BB-8C7D-4B5E-BD16-64A2911497DC}" type="presOf" srcId="{9D36D9EB-F75F-4A76-8ADA-1C4F1F668C63}" destId="{92284FE6-714B-4EDD-83AC-0DE2ACF3DA12}" srcOrd="0" destOrd="0" presId="urn:microsoft.com/office/officeart/2005/8/layout/vList5"/>
    <dgm:cxn modelId="{8956C5BB-F10A-4CA4-B0D4-B1F259AB7985}" type="presOf" srcId="{D02C3BD7-ED53-4C42-A02A-6B196498976D}" destId="{784D8630-D4E0-40C2-87C4-B9236DC7E663}" srcOrd="0" destOrd="5" presId="urn:microsoft.com/office/officeart/2005/8/layout/vList5"/>
    <dgm:cxn modelId="{58E449BD-0F62-4AFD-821A-471DFA0D5E7A}" type="presOf" srcId="{9E50C473-3C33-4F72-8A99-0070A2779050}" destId="{F269C3F5-7B60-48BB-9122-ECE8B00DA043}" srcOrd="0" destOrd="0" presId="urn:microsoft.com/office/officeart/2005/8/layout/vList5"/>
    <dgm:cxn modelId="{EFF86AC1-708A-4DCE-A63F-BE4942FF25C8}" srcId="{E3F5D75A-41D6-4D1A-BDD2-14343B86B363}" destId="{9D36D9EB-F75F-4A76-8ADA-1C4F1F668C63}" srcOrd="0" destOrd="0" parTransId="{F81BA95A-815A-4A8F-AA6D-4D9CB648F89A}" sibTransId="{DA246992-856A-4781-BF82-4CAB55CA18D3}"/>
    <dgm:cxn modelId="{070A2CC5-707B-466A-9C81-775BB85B2C3C}" type="presOf" srcId="{7F5E38A8-FB6B-493E-973E-E59DEF91FD2A}" destId="{784D8630-D4E0-40C2-87C4-B9236DC7E663}" srcOrd="0" destOrd="3" presId="urn:microsoft.com/office/officeart/2005/8/layout/vList5"/>
    <dgm:cxn modelId="{3E419EDC-DEAD-49F1-8321-5DC5132297B7}" srcId="{9E50C473-3C33-4F72-8A99-0070A2779050}" destId="{6A6FAD79-C5D0-4260-AAA6-64B2A80F22C5}" srcOrd="4" destOrd="0" parTransId="{3F91E733-30DB-4772-898F-E49869435CBD}" sibTransId="{E41F55BA-9C97-4AFD-8085-946D17D64C19}"/>
    <dgm:cxn modelId="{4778BFEE-16A1-447F-A4B9-03EC9AA51699}" type="presOf" srcId="{AC34D2ED-5801-49E8-9F4C-2F557FA41C1B}" destId="{E4655E86-CF2D-4A22-9E06-8D9BBDCB6A91}" srcOrd="0" destOrd="0" presId="urn:microsoft.com/office/officeart/2005/8/layout/vList5"/>
    <dgm:cxn modelId="{E9141BF7-7AE7-48DF-B436-C45F7029C243}" srcId="{9E50C473-3C33-4F72-8A99-0070A2779050}" destId="{3309E1DC-0CF2-4FEB-AAF9-99B899C32550}" srcOrd="2" destOrd="0" parTransId="{D84BB198-57A0-4A12-A731-418738AA0ED9}" sibTransId="{138A3F2F-E094-4377-83DA-49B2F2FD2E58}"/>
    <dgm:cxn modelId="{564A7337-E009-4080-A0E9-C93AC93B5611}" type="presParOf" srcId="{B69842AE-A72F-4847-AF27-E60F40DCB4BB}" destId="{BD54DD35-75EE-4941-BE4B-B3C14DA3DBBC}" srcOrd="0" destOrd="0" presId="urn:microsoft.com/office/officeart/2005/8/layout/vList5"/>
    <dgm:cxn modelId="{1A6CC2D8-9617-4F4B-8E41-08CD755B896F}" type="presParOf" srcId="{BD54DD35-75EE-4941-BE4B-B3C14DA3DBBC}" destId="{92284FE6-714B-4EDD-83AC-0DE2ACF3DA12}" srcOrd="0" destOrd="0" presId="urn:microsoft.com/office/officeart/2005/8/layout/vList5"/>
    <dgm:cxn modelId="{D07ADA6D-8C1B-48B1-9246-6018EC9EA0CB}" type="presParOf" srcId="{BD54DD35-75EE-4941-BE4B-B3C14DA3DBBC}" destId="{E4655E86-CF2D-4A22-9E06-8D9BBDCB6A91}" srcOrd="1" destOrd="0" presId="urn:microsoft.com/office/officeart/2005/8/layout/vList5"/>
    <dgm:cxn modelId="{DD9FF6D3-37E1-4258-9592-C20E0AA5870D}" type="presParOf" srcId="{B69842AE-A72F-4847-AF27-E60F40DCB4BB}" destId="{F042037D-8C08-4219-A1D8-01736A5AF99B}" srcOrd="1" destOrd="0" presId="urn:microsoft.com/office/officeart/2005/8/layout/vList5"/>
    <dgm:cxn modelId="{678F26D4-7540-4A9E-B0C0-65097C580F63}" type="presParOf" srcId="{B69842AE-A72F-4847-AF27-E60F40DCB4BB}" destId="{6861D9C0-5EDA-478A-B0B9-DA1D5FE22EC8}" srcOrd="2" destOrd="0" presId="urn:microsoft.com/office/officeart/2005/8/layout/vList5"/>
    <dgm:cxn modelId="{03B05C1F-D9B3-4C67-A0F0-CE56DAFFAAEC}" type="presParOf" srcId="{6861D9C0-5EDA-478A-B0B9-DA1D5FE22EC8}" destId="{F269C3F5-7B60-48BB-9122-ECE8B00DA043}" srcOrd="0" destOrd="0" presId="urn:microsoft.com/office/officeart/2005/8/layout/vList5"/>
    <dgm:cxn modelId="{201B1EDE-8503-44DD-A388-198AC27346BC}" type="presParOf" srcId="{6861D9C0-5EDA-478A-B0B9-DA1D5FE22EC8}" destId="{784D8630-D4E0-40C2-87C4-B9236DC7E66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50ECC5-C89B-48C0-AA95-E5743814900A}">
      <dsp:nvSpPr>
        <dsp:cNvPr id="0" name=""/>
        <dsp:cNvSpPr/>
      </dsp:nvSpPr>
      <dsp:spPr>
        <a:xfrm>
          <a:off x="3081528" y="0"/>
          <a:ext cx="4352544" cy="4352544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D9043C-7E78-4A44-A134-FC9641CF8F53}">
      <dsp:nvSpPr>
        <dsp:cNvPr id="0" name=""/>
        <dsp:cNvSpPr/>
      </dsp:nvSpPr>
      <dsp:spPr>
        <a:xfrm>
          <a:off x="3495019" y="413491"/>
          <a:ext cx="1697492" cy="169749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i="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Planning the bid</a:t>
          </a:r>
          <a:endParaRPr lang="en-US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77884" y="496356"/>
        <a:ext cx="1531762" cy="1531762"/>
      </dsp:txXfrm>
    </dsp:sp>
    <dsp:sp modelId="{D9C8A2BE-2CD3-4890-A39D-B203A76F57FE}">
      <dsp:nvSpPr>
        <dsp:cNvPr id="0" name=""/>
        <dsp:cNvSpPr/>
      </dsp:nvSpPr>
      <dsp:spPr>
        <a:xfrm>
          <a:off x="5323088" y="413491"/>
          <a:ext cx="1697492" cy="169749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i="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Pre-bid day activities</a:t>
          </a:r>
          <a:endParaRPr lang="en-US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405953" y="496356"/>
        <a:ext cx="1531762" cy="1531762"/>
      </dsp:txXfrm>
    </dsp:sp>
    <dsp:sp modelId="{FBCCD647-7B33-4B28-A2EF-03F92DF66745}">
      <dsp:nvSpPr>
        <dsp:cNvPr id="0" name=""/>
        <dsp:cNvSpPr/>
      </dsp:nvSpPr>
      <dsp:spPr>
        <a:xfrm>
          <a:off x="3495019" y="2241560"/>
          <a:ext cx="1697492" cy="169749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i="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Bid-day activities</a:t>
          </a:r>
          <a:endParaRPr lang="en-US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77884" y="2324425"/>
        <a:ext cx="1531762" cy="1531762"/>
      </dsp:txXfrm>
    </dsp:sp>
    <dsp:sp modelId="{D914B6DA-3E2B-4ADD-9F72-D4E0446DD4FB}">
      <dsp:nvSpPr>
        <dsp:cNvPr id="0" name=""/>
        <dsp:cNvSpPr/>
      </dsp:nvSpPr>
      <dsp:spPr>
        <a:xfrm>
          <a:off x="5323088" y="2241560"/>
          <a:ext cx="1697492" cy="169749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i="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Post-bid activities</a:t>
          </a:r>
          <a:endParaRPr lang="en-US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405953" y="2324425"/>
        <a:ext cx="1531762" cy="15317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43C142-55D1-4929-B2C2-0643EDC9FCDC}">
      <dsp:nvSpPr>
        <dsp:cNvPr id="0" name=""/>
        <dsp:cNvSpPr/>
      </dsp:nvSpPr>
      <dsp:spPr>
        <a:xfrm>
          <a:off x="0" y="58819"/>
          <a:ext cx="6666833" cy="4212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Planning the bid:</a:t>
          </a:r>
          <a:endParaRPr lang="en-U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561" y="79380"/>
        <a:ext cx="6625711" cy="380078"/>
      </dsp:txXfrm>
    </dsp:sp>
    <dsp:sp modelId="{6AB5816A-FC3C-412A-8A70-82AEF02E924A}">
      <dsp:nvSpPr>
        <dsp:cNvPr id="0" name=""/>
        <dsp:cNvSpPr/>
      </dsp:nvSpPr>
      <dsp:spPr>
        <a:xfrm>
          <a:off x="0" y="480019"/>
          <a:ext cx="6666833" cy="689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1672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b="0" i="0" kern="1200" baseline="0">
              <a:latin typeface="Times New Roman" panose="02020603050405020304" pitchFamily="18" charset="0"/>
              <a:cs typeface="Times New Roman" panose="02020603050405020304" pitchFamily="18" charset="0"/>
            </a:rPr>
            <a:t>Define scope of work.</a:t>
          </a:r>
          <a:endParaRPr lang="en-US" sz="1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b="0" i="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Schedule the bid.</a:t>
          </a:r>
          <a:endParaRPr lang="en-US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b="0" i="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Assign tasks.</a:t>
          </a:r>
          <a:endParaRPr lang="en-US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480019"/>
        <a:ext cx="6666833" cy="689310"/>
      </dsp:txXfrm>
    </dsp:sp>
    <dsp:sp modelId="{63F67D4C-6631-4B6E-BDC2-A7B7C28A0BF1}">
      <dsp:nvSpPr>
        <dsp:cNvPr id="0" name=""/>
        <dsp:cNvSpPr/>
      </dsp:nvSpPr>
      <dsp:spPr>
        <a:xfrm>
          <a:off x="0" y="1169329"/>
          <a:ext cx="6666833" cy="421200"/>
        </a:xfrm>
        <a:prstGeom prst="roundRect">
          <a:avLst/>
        </a:prstGeom>
        <a:gradFill rotWithShape="0">
          <a:gsLst>
            <a:gs pos="0">
              <a:schemeClr val="accent2">
                <a:hueOff val="2147871"/>
                <a:satOff val="-6164"/>
                <a:lumOff val="-987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2147871"/>
                <a:satOff val="-6164"/>
                <a:lumOff val="-987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2147871"/>
                <a:satOff val="-6164"/>
                <a:lumOff val="-987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Pre-bid activities:</a:t>
          </a:r>
          <a:endParaRPr lang="en-U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561" y="1189890"/>
        <a:ext cx="6625711" cy="380078"/>
      </dsp:txXfrm>
    </dsp:sp>
    <dsp:sp modelId="{38C88BFC-A70D-4644-B523-3DAF578F3489}">
      <dsp:nvSpPr>
        <dsp:cNvPr id="0" name=""/>
        <dsp:cNvSpPr/>
      </dsp:nvSpPr>
      <dsp:spPr>
        <a:xfrm>
          <a:off x="0" y="1590529"/>
          <a:ext cx="6666833" cy="11364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1672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b="0" i="0" kern="1200" baseline="0">
              <a:latin typeface="Times New Roman" panose="02020603050405020304" pitchFamily="18" charset="0"/>
              <a:cs typeface="Times New Roman" panose="02020603050405020304" pitchFamily="18" charset="0"/>
            </a:rPr>
            <a:t>Order bond.</a:t>
          </a:r>
          <a:endParaRPr lang="en-US" sz="1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b="0" i="0" kern="1200" baseline="0">
              <a:latin typeface="Times New Roman" panose="02020603050405020304" pitchFamily="18" charset="0"/>
              <a:cs typeface="Times New Roman" panose="02020603050405020304" pitchFamily="18" charset="0"/>
            </a:rPr>
            <a:t>Request subcontractor quotes.</a:t>
          </a:r>
          <a:endParaRPr lang="en-US" sz="1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b="0" i="0" kern="1200" baseline="0">
              <a:latin typeface="Times New Roman" panose="02020603050405020304" pitchFamily="18" charset="0"/>
              <a:cs typeface="Times New Roman" panose="02020603050405020304" pitchFamily="18" charset="0"/>
            </a:rPr>
            <a:t>Perform quantity takeoff (material, labor, equipment prices).</a:t>
          </a:r>
          <a:endParaRPr lang="en-US" sz="1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b="0" i="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Calculate project overhead.</a:t>
          </a:r>
          <a:endParaRPr lang="en-US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b="0" i="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Prepare bid document.</a:t>
          </a:r>
          <a:endParaRPr lang="en-US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590529"/>
        <a:ext cx="6666833" cy="1136430"/>
      </dsp:txXfrm>
    </dsp:sp>
    <dsp:sp modelId="{5A7FF476-95C7-4AC1-9398-E23D65F4A47A}">
      <dsp:nvSpPr>
        <dsp:cNvPr id="0" name=""/>
        <dsp:cNvSpPr/>
      </dsp:nvSpPr>
      <dsp:spPr>
        <a:xfrm>
          <a:off x="0" y="2726960"/>
          <a:ext cx="6666833" cy="421200"/>
        </a:xfrm>
        <a:prstGeom prst="roundRect">
          <a:avLst/>
        </a:prstGeom>
        <a:gradFill rotWithShape="0">
          <a:gsLst>
            <a:gs pos="0">
              <a:schemeClr val="accent2">
                <a:hueOff val="4295743"/>
                <a:satOff val="-12329"/>
                <a:lumOff val="-1973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4295743"/>
                <a:satOff val="-12329"/>
                <a:lumOff val="-1973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4295743"/>
                <a:satOff val="-12329"/>
                <a:lumOff val="-1973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Bid day activities:</a:t>
          </a:r>
          <a:endParaRPr lang="en-U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561" y="2747521"/>
        <a:ext cx="6625711" cy="380078"/>
      </dsp:txXfrm>
    </dsp:sp>
    <dsp:sp modelId="{9C79B8F2-0C6F-4A93-BBD3-4038CFEED520}">
      <dsp:nvSpPr>
        <dsp:cNvPr id="0" name=""/>
        <dsp:cNvSpPr/>
      </dsp:nvSpPr>
      <dsp:spPr>
        <a:xfrm>
          <a:off x="0" y="3148160"/>
          <a:ext cx="6666833" cy="11364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1672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b="0" i="0" kern="1200" baseline="0">
              <a:latin typeface="Times New Roman" panose="02020603050405020304" pitchFamily="18" charset="0"/>
              <a:cs typeface="Times New Roman" panose="02020603050405020304" pitchFamily="18" charset="0"/>
            </a:rPr>
            <a:t>Select subcontractors.</a:t>
          </a:r>
          <a:endParaRPr lang="en-US" sz="1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b="0" i="0" kern="1200" baseline="0">
              <a:latin typeface="Times New Roman" panose="02020603050405020304" pitchFamily="18" charset="0"/>
              <a:cs typeface="Times New Roman" panose="02020603050405020304" pitchFamily="18" charset="0"/>
            </a:rPr>
            <a:t>Combine pricing.</a:t>
          </a:r>
          <a:endParaRPr lang="en-US" sz="1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b="0" i="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Add markups.</a:t>
          </a:r>
          <a:endParaRPr lang="en-US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b="0" i="0" kern="1200" baseline="0">
              <a:latin typeface="Times New Roman" panose="02020603050405020304" pitchFamily="18" charset="0"/>
              <a:cs typeface="Times New Roman" panose="02020603050405020304" pitchFamily="18" charset="0"/>
            </a:rPr>
            <a:t>Review bid for errors.</a:t>
          </a:r>
          <a:endParaRPr lang="en-US" sz="1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b="0" i="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Submit bid.</a:t>
          </a:r>
          <a:endParaRPr lang="en-US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3148160"/>
        <a:ext cx="6666833" cy="1136430"/>
      </dsp:txXfrm>
    </dsp:sp>
    <dsp:sp modelId="{3198917A-B9F8-4419-9E51-8A027C879C6E}">
      <dsp:nvSpPr>
        <dsp:cNvPr id="0" name=""/>
        <dsp:cNvSpPr/>
      </dsp:nvSpPr>
      <dsp:spPr>
        <a:xfrm>
          <a:off x="0" y="4284590"/>
          <a:ext cx="6666833" cy="421200"/>
        </a:xfrm>
        <a:prstGeom prst="roundRect">
          <a:avLst/>
        </a:prstGeom>
        <a:gradFill rotWithShape="0">
          <a:gsLst>
            <a:gs pos="0">
              <a:schemeClr val="accent2">
                <a:hueOff val="6443614"/>
                <a:satOff val="-18493"/>
                <a:lumOff val="-2960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6443614"/>
                <a:satOff val="-18493"/>
                <a:lumOff val="-2960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6443614"/>
                <a:satOff val="-18493"/>
                <a:lumOff val="-2960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Post bid activities:</a:t>
          </a:r>
          <a:endParaRPr lang="en-U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561" y="4305151"/>
        <a:ext cx="6625711" cy="380078"/>
      </dsp:txXfrm>
    </dsp:sp>
    <dsp:sp modelId="{5F0EBD35-699F-4E7A-9374-F4E4E03B9ECB}">
      <dsp:nvSpPr>
        <dsp:cNvPr id="0" name=""/>
        <dsp:cNvSpPr/>
      </dsp:nvSpPr>
      <dsp:spPr>
        <a:xfrm>
          <a:off x="0" y="4705790"/>
          <a:ext cx="6666833" cy="689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1672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b="0" i="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Review bid.</a:t>
          </a:r>
          <a:endParaRPr lang="en-US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b="0" i="0" kern="1200" baseline="0">
              <a:latin typeface="Times New Roman" panose="02020603050405020304" pitchFamily="18" charset="0"/>
              <a:cs typeface="Times New Roman" panose="02020603050405020304" pitchFamily="18" charset="0"/>
            </a:rPr>
            <a:t>Project buyout.</a:t>
          </a:r>
          <a:endParaRPr lang="en-US" sz="1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b="0" i="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Close-out audit.</a:t>
          </a:r>
          <a:endParaRPr lang="en-US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4705790"/>
        <a:ext cx="6666833" cy="68931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0008F9-5869-49BD-8CA9-118A9C7CB273}">
      <dsp:nvSpPr>
        <dsp:cNvPr id="0" name=""/>
        <dsp:cNvSpPr/>
      </dsp:nvSpPr>
      <dsp:spPr>
        <a:xfrm>
          <a:off x="622800" y="869580"/>
          <a:ext cx="810000" cy="81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1B54EC-5C17-4E9A-ACDC-B68C3D3BCB20}">
      <dsp:nvSpPr>
        <dsp:cNvPr id="0" name=""/>
        <dsp:cNvSpPr/>
      </dsp:nvSpPr>
      <dsp:spPr>
        <a:xfrm>
          <a:off x="127800" y="2071816"/>
          <a:ext cx="1800000" cy="14099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Counted Items</a:t>
          </a:r>
          <a:r>
            <a:rPr lang="en-US" sz="1600" b="0" i="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: Nonrepetitive and repetitive items.</a:t>
          </a:r>
          <a:endParaRPr lang="en-US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7800" y="2071816"/>
        <a:ext cx="1800000" cy="1409941"/>
      </dsp:txXfrm>
    </dsp:sp>
    <dsp:sp modelId="{A37CD9C7-E3A1-4A5B-95D3-046C28444ED6}">
      <dsp:nvSpPr>
        <dsp:cNvPr id="0" name=""/>
        <dsp:cNvSpPr/>
      </dsp:nvSpPr>
      <dsp:spPr>
        <a:xfrm>
          <a:off x="2737800" y="869580"/>
          <a:ext cx="810000" cy="81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61F995-1E07-422B-A23B-2148F3EF5DA6}">
      <dsp:nvSpPr>
        <dsp:cNvPr id="0" name=""/>
        <dsp:cNvSpPr/>
      </dsp:nvSpPr>
      <dsp:spPr>
        <a:xfrm>
          <a:off x="2242800" y="2071816"/>
          <a:ext cx="1800000" cy="14099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Linear Items</a:t>
          </a:r>
          <a:r>
            <a:rPr lang="en-US" sz="1600" b="0" i="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: Measured by length (e.g., footing forms, rebar for continuous footings).</a:t>
          </a:r>
          <a:endParaRPr lang="en-US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42800" y="2071816"/>
        <a:ext cx="1800000" cy="1409941"/>
      </dsp:txXfrm>
    </dsp:sp>
    <dsp:sp modelId="{3260A6AC-8967-49E7-BFCE-16E3CD901717}">
      <dsp:nvSpPr>
        <dsp:cNvPr id="0" name=""/>
        <dsp:cNvSpPr/>
      </dsp:nvSpPr>
      <dsp:spPr>
        <a:xfrm>
          <a:off x="4852800" y="869580"/>
          <a:ext cx="810000" cy="8100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1E39C2-5E8F-4F4B-BC15-9E390B6C24B4}">
      <dsp:nvSpPr>
        <dsp:cNvPr id="0" name=""/>
        <dsp:cNvSpPr/>
      </dsp:nvSpPr>
      <dsp:spPr>
        <a:xfrm>
          <a:off x="4357800" y="2071816"/>
          <a:ext cx="1800000" cy="14099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Sheet and Roll Goods</a:t>
          </a:r>
          <a:r>
            <a:rPr lang="en-US" sz="1600" b="0" i="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: Measured by area (e.g., wall forms, face brick).</a:t>
          </a:r>
          <a:endParaRPr lang="en-US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57800" y="2071816"/>
        <a:ext cx="1800000" cy="1409941"/>
      </dsp:txXfrm>
    </dsp:sp>
    <dsp:sp modelId="{6BC5067D-3500-4023-BDE3-C26B47C6A3C0}">
      <dsp:nvSpPr>
        <dsp:cNvPr id="0" name=""/>
        <dsp:cNvSpPr/>
      </dsp:nvSpPr>
      <dsp:spPr>
        <a:xfrm>
          <a:off x="6967800" y="869580"/>
          <a:ext cx="810000" cy="81000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32B633-8A79-4A6A-839E-95DEF6809DF2}">
      <dsp:nvSpPr>
        <dsp:cNvPr id="0" name=""/>
        <dsp:cNvSpPr/>
      </dsp:nvSpPr>
      <dsp:spPr>
        <a:xfrm>
          <a:off x="6472800" y="2071816"/>
          <a:ext cx="1800000" cy="14099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Volumetric Goods</a:t>
          </a:r>
          <a:r>
            <a:rPr lang="en-US" sz="1600" b="0" i="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: Measured by volume (e.g., concrete, excavation).</a:t>
          </a:r>
          <a:endParaRPr lang="en-US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472800" y="2071816"/>
        <a:ext cx="1800000" cy="1409941"/>
      </dsp:txXfrm>
    </dsp:sp>
    <dsp:sp modelId="{643EBFCD-0BC6-4AF0-9873-129FF2C123F8}">
      <dsp:nvSpPr>
        <dsp:cNvPr id="0" name=""/>
        <dsp:cNvSpPr/>
      </dsp:nvSpPr>
      <dsp:spPr>
        <a:xfrm>
          <a:off x="9082800" y="869580"/>
          <a:ext cx="810000" cy="81000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4C3B0E-07D2-4715-970D-6304C5891269}">
      <dsp:nvSpPr>
        <dsp:cNvPr id="0" name=""/>
        <dsp:cNvSpPr/>
      </dsp:nvSpPr>
      <dsp:spPr>
        <a:xfrm>
          <a:off x="8587800" y="2071816"/>
          <a:ext cx="1800000" cy="14099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Quantity-from-Quantity Goods</a:t>
          </a:r>
          <a:r>
            <a:rPr lang="en-US" sz="1600" b="0" i="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: Estimated based on the quantity of another item (e.g., paint, roofing nails).</a:t>
          </a:r>
          <a:endParaRPr lang="en-US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587800" y="2071816"/>
        <a:ext cx="1800000" cy="140994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F04DA8-46C7-4EB1-814F-80E635F8958F}">
      <dsp:nvSpPr>
        <dsp:cNvPr id="0" name=""/>
        <dsp:cNvSpPr/>
      </dsp:nvSpPr>
      <dsp:spPr>
        <a:xfrm>
          <a:off x="2169914" y="136347"/>
          <a:ext cx="1512000" cy="1512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E8086B-6D15-4EE9-9273-5B60B4BDC9B4}">
      <dsp:nvSpPr>
        <dsp:cNvPr id="0" name=""/>
        <dsp:cNvSpPr/>
      </dsp:nvSpPr>
      <dsp:spPr>
        <a:xfrm>
          <a:off x="765914" y="1816911"/>
          <a:ext cx="4320000" cy="789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b="0" i="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Linear feet, square feet, board feet, square yards, cubic yards, acres, each, months, lump sum.</a:t>
          </a:r>
          <a:endParaRPr 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65914" y="1816911"/>
        <a:ext cx="4320000" cy="789750"/>
      </dsp:txXfrm>
    </dsp:sp>
    <dsp:sp modelId="{478D38AB-7021-43FB-8021-963E4F6E8F6C}">
      <dsp:nvSpPr>
        <dsp:cNvPr id="0" name=""/>
        <dsp:cNvSpPr/>
      </dsp:nvSpPr>
      <dsp:spPr>
        <a:xfrm>
          <a:off x="765914" y="2685064"/>
          <a:ext cx="4320000" cy="13713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4132AE-B8E9-48EB-8ACF-C932C62001B0}">
      <dsp:nvSpPr>
        <dsp:cNvPr id="0" name=""/>
        <dsp:cNvSpPr/>
      </dsp:nvSpPr>
      <dsp:spPr>
        <a:xfrm>
          <a:off x="7245914" y="136347"/>
          <a:ext cx="1512000" cy="1512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A1C8DB-D8DE-4C22-93EC-1361E91C693F}">
      <dsp:nvSpPr>
        <dsp:cNvPr id="0" name=""/>
        <dsp:cNvSpPr/>
      </dsp:nvSpPr>
      <dsp:spPr>
        <a:xfrm>
          <a:off x="5841914" y="1816911"/>
          <a:ext cx="4320000" cy="789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800" b="1" i="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Conversion Factors</a:t>
          </a:r>
          <a:endParaRPr lang="en-US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841914" y="1816911"/>
        <a:ext cx="4320000" cy="789750"/>
      </dsp:txXfrm>
    </dsp:sp>
    <dsp:sp modelId="{F3E07D8A-A063-436D-982A-E2C05ED3FC6D}">
      <dsp:nvSpPr>
        <dsp:cNvPr id="0" name=""/>
        <dsp:cNvSpPr/>
      </dsp:nvSpPr>
      <dsp:spPr>
        <a:xfrm>
          <a:off x="5841914" y="2685064"/>
          <a:ext cx="4320000" cy="13713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1 yard = 3 feet</a:t>
          </a:r>
          <a:endParaRPr 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baseline="0">
              <a:latin typeface="Times New Roman" panose="02020603050405020304" pitchFamily="18" charset="0"/>
              <a:cs typeface="Times New Roman" panose="02020603050405020304" pitchFamily="18" charset="0"/>
            </a:rPr>
            <a:t>1 square yard = 9 square feet</a:t>
          </a:r>
          <a:endParaRPr lang="en-US" sz="2000" kern="120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baseline="0">
              <a:latin typeface="Times New Roman" panose="02020603050405020304" pitchFamily="18" charset="0"/>
              <a:cs typeface="Times New Roman" panose="02020603050405020304" pitchFamily="18" charset="0"/>
            </a:rPr>
            <a:t>1 cubic yard = 27 cubic feet</a:t>
          </a:r>
          <a:endParaRPr lang="en-US" sz="2000" kern="120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1 foot = 12 inches</a:t>
          </a:r>
          <a:endParaRPr 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841914" y="2685064"/>
        <a:ext cx="4320000" cy="137139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780675-3F0F-4ED4-BFBD-3DEA25128AF5}">
      <dsp:nvSpPr>
        <dsp:cNvPr id="0" name=""/>
        <dsp:cNvSpPr/>
      </dsp:nvSpPr>
      <dsp:spPr>
        <a:xfrm>
          <a:off x="431416" y="525508"/>
          <a:ext cx="456549" cy="45654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2BB042-ACF8-4D76-A1A9-A9E3D1D7F8DD}">
      <dsp:nvSpPr>
        <dsp:cNvPr id="0" name=""/>
        <dsp:cNvSpPr/>
      </dsp:nvSpPr>
      <dsp:spPr>
        <a:xfrm>
          <a:off x="7477" y="1123972"/>
          <a:ext cx="1304428" cy="4406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b="0" i="0" kern="1200" baseline="0"/>
            <a:t>Steel Shapes:</a:t>
          </a:r>
          <a:endParaRPr lang="en-US" sz="1400" kern="1200"/>
        </a:p>
      </dsp:txBody>
      <dsp:txXfrm>
        <a:off x="7477" y="1123972"/>
        <a:ext cx="1304428" cy="440674"/>
      </dsp:txXfrm>
    </dsp:sp>
    <dsp:sp modelId="{CE86CFE0-5D1C-4836-8676-FFC32B0119C3}">
      <dsp:nvSpPr>
        <dsp:cNvPr id="0" name=""/>
        <dsp:cNvSpPr/>
      </dsp:nvSpPr>
      <dsp:spPr>
        <a:xfrm>
          <a:off x="7477" y="1630653"/>
          <a:ext cx="1304428" cy="2195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i="0" kern="1200" baseline="0"/>
            <a:t>Understanding different steel shapes used in construction.</a:t>
          </a:r>
          <a:endParaRPr lang="en-US" sz="1100" kern="1200"/>
        </a:p>
      </dsp:txBody>
      <dsp:txXfrm>
        <a:off x="7477" y="1630653"/>
        <a:ext cx="1304428" cy="2195175"/>
      </dsp:txXfrm>
    </dsp:sp>
    <dsp:sp modelId="{DD2A8460-F2D4-4166-BC85-3EC657A1EAB0}">
      <dsp:nvSpPr>
        <dsp:cNvPr id="0" name=""/>
        <dsp:cNvSpPr/>
      </dsp:nvSpPr>
      <dsp:spPr>
        <a:xfrm>
          <a:off x="1964119" y="525508"/>
          <a:ext cx="456549" cy="45654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072F86-74BD-4554-A462-76C7B2845812}">
      <dsp:nvSpPr>
        <dsp:cNvPr id="0" name=""/>
        <dsp:cNvSpPr/>
      </dsp:nvSpPr>
      <dsp:spPr>
        <a:xfrm>
          <a:off x="1540180" y="1123972"/>
          <a:ext cx="1304428" cy="4406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b="0" i="0" kern="1200" baseline="0"/>
            <a:t>Weight of Beams and Columns:</a:t>
          </a:r>
          <a:endParaRPr lang="en-US" sz="1400" kern="1200"/>
        </a:p>
      </dsp:txBody>
      <dsp:txXfrm>
        <a:off x="1540180" y="1123972"/>
        <a:ext cx="1304428" cy="440674"/>
      </dsp:txXfrm>
    </dsp:sp>
    <dsp:sp modelId="{8F4D4AE8-2699-4F0E-B12D-B6AC1BA9C289}">
      <dsp:nvSpPr>
        <dsp:cNvPr id="0" name=""/>
        <dsp:cNvSpPr/>
      </dsp:nvSpPr>
      <dsp:spPr>
        <a:xfrm>
          <a:off x="1540180" y="1630653"/>
          <a:ext cx="1304428" cy="2195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i="0" kern="1200" baseline="0"/>
            <a:t>Calculating weight using the formula:</a:t>
          </a:r>
          <a:endParaRPr lang="en-US" sz="1100" kern="120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b="0" i="1" kern="1200" baseline="0"/>
            <a:t>Weight = Length × Weight Per Length</a:t>
          </a:r>
          <a:endParaRPr lang="en-US" sz="1100" kern="120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b="0" i="0" kern="1200" baseline="0"/>
            <a:t>Approximate weight is 490 lb/cubic foot.</a:t>
          </a:r>
          <a:endParaRPr lang="en-US" sz="1100" kern="1200"/>
        </a:p>
      </dsp:txBody>
      <dsp:txXfrm>
        <a:off x="1540180" y="1630653"/>
        <a:ext cx="1304428" cy="2195175"/>
      </dsp:txXfrm>
    </dsp:sp>
    <dsp:sp modelId="{2E34CF7F-73E1-4C47-A2B1-5CEE1AE6916A}">
      <dsp:nvSpPr>
        <dsp:cNvPr id="0" name=""/>
        <dsp:cNvSpPr/>
      </dsp:nvSpPr>
      <dsp:spPr>
        <a:xfrm>
          <a:off x="3496822" y="525508"/>
          <a:ext cx="456549" cy="45654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2B7C43-F5C0-4716-9C70-5F75BF36E81D}">
      <dsp:nvSpPr>
        <dsp:cNvPr id="0" name=""/>
        <dsp:cNvSpPr/>
      </dsp:nvSpPr>
      <dsp:spPr>
        <a:xfrm>
          <a:off x="3072883" y="1123972"/>
          <a:ext cx="1304428" cy="4406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b="0" i="0" kern="1200" baseline="0"/>
            <a:t>Connections:</a:t>
          </a:r>
          <a:endParaRPr lang="en-US" sz="1400" kern="1200"/>
        </a:p>
      </dsp:txBody>
      <dsp:txXfrm>
        <a:off x="3072883" y="1123972"/>
        <a:ext cx="1304428" cy="440674"/>
      </dsp:txXfrm>
    </dsp:sp>
    <dsp:sp modelId="{3FC29068-B656-48E2-880E-9AA9913545E4}">
      <dsp:nvSpPr>
        <dsp:cNvPr id="0" name=""/>
        <dsp:cNvSpPr/>
      </dsp:nvSpPr>
      <dsp:spPr>
        <a:xfrm>
          <a:off x="3072883" y="1630653"/>
          <a:ext cx="1304428" cy="2195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i="0" kern="1200" baseline="0"/>
            <a:t>Various types of beam and column connections: </a:t>
          </a:r>
          <a:endParaRPr lang="en-US" sz="1100" kern="120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b="0" i="0" kern="1200" baseline="0"/>
            <a:t>Beam to beam – measure to the center of the beam</a:t>
          </a:r>
          <a:endParaRPr lang="en-US" sz="1100" kern="120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b="0" i="0" kern="1200" baseline="0"/>
            <a:t>Beam to column flange – measure to the column flange</a:t>
          </a:r>
          <a:endParaRPr lang="en-US" sz="1100" kern="120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b="0" i="0" kern="1200" baseline="0"/>
            <a:t>Beam over top of the column – measure across the column</a:t>
          </a:r>
          <a:endParaRPr lang="en-US" sz="1100" kern="1200"/>
        </a:p>
      </dsp:txBody>
      <dsp:txXfrm>
        <a:off x="3072883" y="1630653"/>
        <a:ext cx="1304428" cy="2195175"/>
      </dsp:txXfrm>
    </dsp:sp>
    <dsp:sp modelId="{87FE7D3C-9AD8-4E88-A995-7B0F40C9FED4}">
      <dsp:nvSpPr>
        <dsp:cNvPr id="0" name=""/>
        <dsp:cNvSpPr/>
      </dsp:nvSpPr>
      <dsp:spPr>
        <a:xfrm>
          <a:off x="5029525" y="525508"/>
          <a:ext cx="456549" cy="45654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FE2EB8-F534-48A2-B777-71784B00110D}">
      <dsp:nvSpPr>
        <dsp:cNvPr id="0" name=""/>
        <dsp:cNvSpPr/>
      </dsp:nvSpPr>
      <dsp:spPr>
        <a:xfrm>
          <a:off x="4605585" y="1123972"/>
          <a:ext cx="1304428" cy="4406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b="0" i="0" kern="1200" baseline="0"/>
            <a:t>Joists:</a:t>
          </a:r>
          <a:endParaRPr lang="en-US" sz="1400" kern="1200"/>
        </a:p>
      </dsp:txBody>
      <dsp:txXfrm>
        <a:off x="4605585" y="1123972"/>
        <a:ext cx="1304428" cy="440674"/>
      </dsp:txXfrm>
    </dsp:sp>
    <dsp:sp modelId="{39504B76-C53D-4DD4-A9D6-E084ABDB20C6}">
      <dsp:nvSpPr>
        <dsp:cNvPr id="0" name=""/>
        <dsp:cNvSpPr/>
      </dsp:nvSpPr>
      <dsp:spPr>
        <a:xfrm>
          <a:off x="4605585" y="1630653"/>
          <a:ext cx="1304428" cy="2195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i="0" kern="1200" baseline="0"/>
            <a:t>Joists are counted items.</a:t>
          </a:r>
          <a:endParaRPr lang="en-US" sz="1100" kern="1200"/>
        </a:p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i="0" kern="1200" baseline="0"/>
            <a:t>Designation and specifications for joists. </a:t>
          </a:r>
          <a:r>
            <a:rPr lang="en-US" sz="1100" b="0" i="1" kern="1200" baseline="0"/>
            <a:t>24K3 (depth/joist type/section#)</a:t>
          </a:r>
          <a:endParaRPr lang="en-US" sz="1100" kern="1200"/>
        </a:p>
      </dsp:txBody>
      <dsp:txXfrm>
        <a:off x="4605585" y="1630653"/>
        <a:ext cx="1304428" cy="2195175"/>
      </dsp:txXfrm>
    </dsp:sp>
    <dsp:sp modelId="{E5CD3485-1592-4C92-89A9-C1B9375B5158}">
      <dsp:nvSpPr>
        <dsp:cNvPr id="0" name=""/>
        <dsp:cNvSpPr/>
      </dsp:nvSpPr>
      <dsp:spPr>
        <a:xfrm>
          <a:off x="6562228" y="525508"/>
          <a:ext cx="456549" cy="456549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F12841-DDB9-4FE1-A963-DAB6D21C088A}">
      <dsp:nvSpPr>
        <dsp:cNvPr id="0" name=""/>
        <dsp:cNvSpPr/>
      </dsp:nvSpPr>
      <dsp:spPr>
        <a:xfrm>
          <a:off x="6138288" y="1123972"/>
          <a:ext cx="1304428" cy="4406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b="0" i="0" kern="1200" baseline="0"/>
            <a:t>Joist Girders:</a:t>
          </a:r>
          <a:endParaRPr lang="en-US" sz="1400" kern="1200"/>
        </a:p>
      </dsp:txBody>
      <dsp:txXfrm>
        <a:off x="6138288" y="1123972"/>
        <a:ext cx="1304428" cy="440674"/>
      </dsp:txXfrm>
    </dsp:sp>
    <dsp:sp modelId="{41371D4F-0AE8-4450-A6ED-26EB77383BC1}">
      <dsp:nvSpPr>
        <dsp:cNvPr id="0" name=""/>
        <dsp:cNvSpPr/>
      </dsp:nvSpPr>
      <dsp:spPr>
        <a:xfrm>
          <a:off x="6138288" y="1630653"/>
          <a:ext cx="1304428" cy="2195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i="0" kern="1200" baseline="0"/>
            <a:t>Joist girders are also counted items.</a:t>
          </a:r>
          <a:endParaRPr lang="en-US" sz="1100" kern="1200"/>
        </a:p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i="0" kern="1200" baseline="0"/>
            <a:t>Designation and specifications for joist girders. </a:t>
          </a:r>
          <a:r>
            <a:rPr lang="en-US" sz="1100" b="0" i="1" kern="1200" baseline="0"/>
            <a:t>24G5N8K (depth/girder/# of spaces/Load on each panel point)</a:t>
          </a:r>
          <a:endParaRPr lang="en-US" sz="1100" kern="1200"/>
        </a:p>
      </dsp:txBody>
      <dsp:txXfrm>
        <a:off x="6138288" y="1630653"/>
        <a:ext cx="1304428" cy="2195175"/>
      </dsp:txXfrm>
    </dsp:sp>
    <dsp:sp modelId="{F255E4BF-2AA2-4EC2-894A-014B5016F3BB}">
      <dsp:nvSpPr>
        <dsp:cNvPr id="0" name=""/>
        <dsp:cNvSpPr/>
      </dsp:nvSpPr>
      <dsp:spPr>
        <a:xfrm>
          <a:off x="8094930" y="525508"/>
          <a:ext cx="456549" cy="456549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12B7CD-8A84-49C9-A254-99A51E8DAE5F}">
      <dsp:nvSpPr>
        <dsp:cNvPr id="0" name=""/>
        <dsp:cNvSpPr/>
      </dsp:nvSpPr>
      <dsp:spPr>
        <a:xfrm>
          <a:off x="7670991" y="1123972"/>
          <a:ext cx="1304428" cy="4406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b="0" i="0" kern="1200" baseline="0"/>
            <a:t>Metal Deck:</a:t>
          </a:r>
          <a:endParaRPr lang="en-US" sz="1400" kern="1200"/>
        </a:p>
      </dsp:txBody>
      <dsp:txXfrm>
        <a:off x="7670991" y="1123972"/>
        <a:ext cx="1304428" cy="440674"/>
      </dsp:txXfrm>
    </dsp:sp>
    <dsp:sp modelId="{B1EA2AF4-DCE7-4326-B8A0-6228E9A8987E}">
      <dsp:nvSpPr>
        <dsp:cNvPr id="0" name=""/>
        <dsp:cNvSpPr/>
      </dsp:nvSpPr>
      <dsp:spPr>
        <a:xfrm>
          <a:off x="7670991" y="1630653"/>
          <a:ext cx="1304428" cy="2195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i="0" kern="1200" baseline="0"/>
            <a:t>Metal deck is considered a sheet good.</a:t>
          </a:r>
          <a:endParaRPr lang="en-US" sz="1100" kern="1200"/>
        </a:p>
      </dsp:txBody>
      <dsp:txXfrm>
        <a:off x="7670991" y="1630653"/>
        <a:ext cx="1304428" cy="2195175"/>
      </dsp:txXfrm>
    </dsp:sp>
    <dsp:sp modelId="{179817F0-6905-4FA6-82A8-2D128027D049}">
      <dsp:nvSpPr>
        <dsp:cNvPr id="0" name=""/>
        <dsp:cNvSpPr/>
      </dsp:nvSpPr>
      <dsp:spPr>
        <a:xfrm>
          <a:off x="9627633" y="525508"/>
          <a:ext cx="456549" cy="456549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D13E46-13A9-4207-81CA-F7ACF3CDC211}">
      <dsp:nvSpPr>
        <dsp:cNvPr id="0" name=""/>
        <dsp:cNvSpPr/>
      </dsp:nvSpPr>
      <dsp:spPr>
        <a:xfrm>
          <a:off x="9203694" y="1123972"/>
          <a:ext cx="1304428" cy="4406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b="0" i="0" kern="1200" baseline="0"/>
            <a:t>Trusses and Handrails:</a:t>
          </a:r>
          <a:endParaRPr lang="en-US" sz="1400" kern="1200"/>
        </a:p>
      </dsp:txBody>
      <dsp:txXfrm>
        <a:off x="9203694" y="1123972"/>
        <a:ext cx="1304428" cy="440674"/>
      </dsp:txXfrm>
    </dsp:sp>
    <dsp:sp modelId="{665B1312-B677-48B3-98FC-8B36948041E6}">
      <dsp:nvSpPr>
        <dsp:cNvPr id="0" name=""/>
        <dsp:cNvSpPr/>
      </dsp:nvSpPr>
      <dsp:spPr>
        <a:xfrm>
          <a:off x="9203694" y="1630653"/>
          <a:ext cx="1304428" cy="2195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i="0" kern="1200" baseline="0"/>
            <a:t>Listing components including welding and bolts.</a:t>
          </a:r>
          <a:endParaRPr lang="en-US" sz="1100" kern="1200"/>
        </a:p>
      </dsp:txBody>
      <dsp:txXfrm>
        <a:off x="9203694" y="1630653"/>
        <a:ext cx="1304428" cy="219517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815CAF-EFCD-4671-B335-0C3191B038E8}">
      <dsp:nvSpPr>
        <dsp:cNvPr id="0" name=""/>
        <dsp:cNvSpPr/>
      </dsp:nvSpPr>
      <dsp:spPr>
        <a:xfrm>
          <a:off x="0" y="343269"/>
          <a:ext cx="10515600" cy="115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333248" rIns="816127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i="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Wet Unit Weight (Wet Density)</a:t>
          </a:r>
          <a:r>
            <a:rPr lang="en-US" sz="1600" b="0" i="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: Density of water and solids.</a:t>
          </a:r>
          <a:endParaRPr lang="en-US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i="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Dry Unit Weight (Dry Density)</a:t>
          </a:r>
          <a:r>
            <a:rPr lang="en-US" sz="1600" b="0" i="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: Density of the solids.</a:t>
          </a:r>
          <a:endParaRPr lang="en-US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i="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Water Content</a:t>
          </a:r>
          <a:r>
            <a:rPr lang="en-US" sz="1600" b="0" i="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: Ratio of the weight of water to the weight of solids.</a:t>
          </a:r>
          <a:endParaRPr lang="en-US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343269"/>
        <a:ext cx="10515600" cy="1159200"/>
      </dsp:txXfrm>
    </dsp:sp>
    <dsp:sp modelId="{98598ADF-AA99-40A5-AC3A-9378A1957EC6}">
      <dsp:nvSpPr>
        <dsp:cNvPr id="0" name=""/>
        <dsp:cNvSpPr/>
      </dsp:nvSpPr>
      <dsp:spPr>
        <a:xfrm>
          <a:off x="525780" y="107109"/>
          <a:ext cx="7360920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Characteristics of Soils</a:t>
          </a:r>
          <a:endParaRPr lang="en-US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48837" y="130166"/>
        <a:ext cx="7314806" cy="426206"/>
      </dsp:txXfrm>
    </dsp:sp>
    <dsp:sp modelId="{EC190CCA-8B46-4809-8E9C-F761B9684B4B}">
      <dsp:nvSpPr>
        <dsp:cNvPr id="0" name=""/>
        <dsp:cNvSpPr/>
      </dsp:nvSpPr>
      <dsp:spPr>
        <a:xfrm>
          <a:off x="0" y="1825029"/>
          <a:ext cx="10515600" cy="241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333248" rIns="816127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i="0" kern="1200" baseline="0">
              <a:latin typeface="Times New Roman" panose="02020603050405020304" pitchFamily="18" charset="0"/>
              <a:cs typeface="Times New Roman" panose="02020603050405020304" pitchFamily="18" charset="0"/>
            </a:rPr>
            <a:t>Swell Percentage</a:t>
          </a:r>
          <a:r>
            <a:rPr lang="en-US" sz="1600" b="0" i="0" kern="1200" baseline="0">
              <a:latin typeface="Times New Roman" panose="02020603050405020304" pitchFamily="18" charset="0"/>
              <a:cs typeface="Times New Roman" panose="02020603050405020304" pitchFamily="18" charset="0"/>
            </a:rPr>
            <a:t>: Soils increase in volume when excavated.</a:t>
          </a:r>
          <a:endParaRPr lang="en-US" sz="1600" kern="120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i="1" kern="1200">
              <a:latin typeface="Times New Roman" panose="02020603050405020304" pitchFamily="18" charset="0"/>
              <a:cs typeface="Times New Roman" panose="02020603050405020304" pitchFamily="18" charset="0"/>
            </a:rPr>
            <a:t>Swell % = (D</a:t>
          </a:r>
          <a:r>
            <a:rPr lang="en-US" sz="1600" i="1" kern="1200" baseline="-25000">
              <a:latin typeface="Times New Roman" panose="02020603050405020304" pitchFamily="18" charset="0"/>
              <a:cs typeface="Times New Roman" panose="02020603050405020304" pitchFamily="18" charset="0"/>
            </a:rPr>
            <a:t>B</a:t>
          </a:r>
          <a:r>
            <a:rPr lang="en-US" sz="1600" i="1" kern="1200">
              <a:latin typeface="Times New Roman" panose="02020603050405020304" pitchFamily="18" charset="0"/>
              <a:cs typeface="Times New Roman" panose="02020603050405020304" pitchFamily="18" charset="0"/>
            </a:rPr>
            <a:t>/D</a:t>
          </a:r>
          <a:r>
            <a:rPr lang="en-US" sz="1600" i="1" kern="1200" baseline="-25000">
              <a:latin typeface="Times New Roman" panose="02020603050405020304" pitchFamily="18" charset="0"/>
              <a:cs typeface="Times New Roman" panose="02020603050405020304" pitchFamily="18" charset="0"/>
            </a:rPr>
            <a:t>L</a:t>
          </a:r>
          <a:r>
            <a:rPr lang="en-US" sz="1600" i="1" kern="1200">
              <a:latin typeface="Times New Roman" panose="02020603050405020304" pitchFamily="18" charset="0"/>
              <a:cs typeface="Times New Roman" panose="02020603050405020304" pitchFamily="18" charset="0"/>
            </a:rPr>
            <a:t> – 1)100</a:t>
          </a:r>
          <a:endParaRPr lang="en-US" sz="1600" kern="120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14350" lvl="3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0" i="1" kern="1200" baseline="0">
              <a:latin typeface="Times New Roman" panose="02020603050405020304" pitchFamily="18" charset="0"/>
              <a:cs typeface="Times New Roman" panose="02020603050405020304" pitchFamily="18" charset="0"/>
            </a:rPr>
            <a:t>D</a:t>
          </a:r>
          <a:r>
            <a:rPr lang="en-US" sz="1600" b="0" i="1" kern="1200" baseline="-25000">
              <a:latin typeface="Times New Roman" panose="02020603050405020304" pitchFamily="18" charset="0"/>
              <a:cs typeface="Times New Roman" panose="02020603050405020304" pitchFamily="18" charset="0"/>
            </a:rPr>
            <a:t>B</a:t>
          </a:r>
          <a:r>
            <a:rPr lang="en-US" sz="1600" b="0" i="0" kern="1200">
              <a:latin typeface="Times New Roman" panose="02020603050405020304" pitchFamily="18" charset="0"/>
              <a:cs typeface="Times New Roman" panose="02020603050405020304" pitchFamily="18" charset="0"/>
            </a:rPr>
            <a:t> = Bank dry density (unit weight)</a:t>
          </a:r>
          <a:endParaRPr lang="en-US" sz="1600" kern="120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14350" lvl="3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i="1" kern="1200" baseline="0">
              <a:latin typeface="Times New Roman" panose="02020603050405020304" pitchFamily="18" charset="0"/>
              <a:cs typeface="Times New Roman" panose="02020603050405020304" pitchFamily="18" charset="0"/>
            </a:rPr>
            <a:t>D</a:t>
          </a:r>
          <a:r>
            <a:rPr lang="en-US" sz="1600" i="1" kern="1200" baseline="-25000">
              <a:latin typeface="Times New Roman" panose="02020603050405020304" pitchFamily="18" charset="0"/>
              <a:cs typeface="Times New Roman" panose="02020603050405020304" pitchFamily="18" charset="0"/>
            </a:rPr>
            <a:t>L</a:t>
          </a:r>
          <a:r>
            <a:rPr lang="en-US" sz="1600" kern="1200">
              <a:latin typeface="Times New Roman" panose="02020603050405020304" pitchFamily="18" charset="0"/>
              <a:cs typeface="Times New Roman" panose="02020603050405020304" pitchFamily="18" charset="0"/>
            </a:rPr>
            <a:t> = Loose-dry density (unit weight)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i="0" kern="1200" baseline="0">
              <a:latin typeface="Times New Roman" panose="02020603050405020304" pitchFamily="18" charset="0"/>
              <a:cs typeface="Times New Roman" panose="02020603050405020304" pitchFamily="18" charset="0"/>
            </a:rPr>
            <a:t>Shirkage Percentage</a:t>
          </a:r>
          <a:r>
            <a:rPr lang="en-US" sz="1600" i="0" kern="1200" baseline="0">
              <a:latin typeface="Times New Roman" panose="02020603050405020304" pitchFamily="18" charset="0"/>
              <a:cs typeface="Times New Roman" panose="02020603050405020304" pitchFamily="18" charset="0"/>
            </a:rPr>
            <a:t>: Soils decrease in volume as they are compacted.</a:t>
          </a:r>
          <a:endParaRPr lang="en-US" sz="1600" kern="120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i="1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Shrinkage % = (1 - D</a:t>
          </a:r>
          <a:r>
            <a:rPr lang="en-US" sz="1600" i="1" kern="1200" baseline="-25000" dirty="0">
              <a:latin typeface="Times New Roman" panose="02020603050405020304" pitchFamily="18" charset="0"/>
              <a:cs typeface="Times New Roman" panose="02020603050405020304" pitchFamily="18" charset="0"/>
            </a:rPr>
            <a:t>B</a:t>
          </a:r>
          <a:r>
            <a:rPr lang="en-US" sz="16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/D</a:t>
          </a:r>
          <a:r>
            <a:rPr lang="en-US" sz="1600" i="1" kern="1200" baseline="-25000" dirty="0">
              <a:latin typeface="Times New Roman" panose="02020603050405020304" pitchFamily="18" charset="0"/>
              <a:cs typeface="Times New Roman" panose="02020603050405020304" pitchFamily="18" charset="0"/>
            </a:rPr>
            <a:t>C</a:t>
          </a:r>
          <a:r>
            <a:rPr lang="en-US" sz="16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)100</a:t>
          </a:r>
          <a:endParaRPr lang="en-US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14350" lvl="3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0" i="1" kern="1200" baseline="0">
              <a:latin typeface="Times New Roman" panose="02020603050405020304" pitchFamily="18" charset="0"/>
              <a:cs typeface="Times New Roman" panose="02020603050405020304" pitchFamily="18" charset="0"/>
            </a:rPr>
            <a:t>D</a:t>
          </a:r>
          <a:r>
            <a:rPr lang="en-US" sz="1600" b="0" i="1" kern="1200" baseline="-25000">
              <a:latin typeface="Times New Roman" panose="02020603050405020304" pitchFamily="18" charset="0"/>
              <a:cs typeface="Times New Roman" panose="02020603050405020304" pitchFamily="18" charset="0"/>
            </a:rPr>
            <a:t>B</a:t>
          </a:r>
          <a:r>
            <a:rPr lang="en-US" sz="1600" b="0" i="0" kern="1200">
              <a:latin typeface="Times New Roman" panose="02020603050405020304" pitchFamily="18" charset="0"/>
              <a:cs typeface="Times New Roman" panose="02020603050405020304" pitchFamily="18" charset="0"/>
            </a:rPr>
            <a:t> = Bank dry density (unit weight)</a:t>
          </a:r>
          <a:endParaRPr lang="en-US" sz="1600" kern="120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14350" lvl="3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i="1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D</a:t>
          </a:r>
          <a:r>
            <a:rPr lang="en-US" sz="1600" i="1" kern="1200" baseline="-25000" dirty="0">
              <a:latin typeface="Times New Roman" panose="02020603050405020304" pitchFamily="18" charset="0"/>
              <a:cs typeface="Times New Roman" panose="02020603050405020304" pitchFamily="18" charset="0"/>
            </a:rPr>
            <a:t>C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= Compact dry density (unit weight)</a:t>
          </a:r>
        </a:p>
      </dsp:txBody>
      <dsp:txXfrm>
        <a:off x="0" y="1825029"/>
        <a:ext cx="10515600" cy="2419200"/>
      </dsp:txXfrm>
    </dsp:sp>
    <dsp:sp modelId="{CF294475-9EAB-4415-B8ED-74CC515AAF23}">
      <dsp:nvSpPr>
        <dsp:cNvPr id="0" name=""/>
        <dsp:cNvSpPr/>
      </dsp:nvSpPr>
      <dsp:spPr>
        <a:xfrm>
          <a:off x="525780" y="1588869"/>
          <a:ext cx="7360920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Swell and Shrinkage</a:t>
          </a:r>
          <a:endParaRPr lang="en-US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48837" y="1611926"/>
        <a:ext cx="7314806" cy="42620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655E86-CF2D-4A22-9E06-8D9BBDCB6A91}">
      <dsp:nvSpPr>
        <dsp:cNvPr id="0" name=""/>
        <dsp:cNvSpPr/>
      </dsp:nvSpPr>
      <dsp:spPr>
        <a:xfrm rot="5400000">
          <a:off x="6301587" y="-2303662"/>
          <a:ext cx="1698041" cy="67299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L</a:t>
          </a:r>
          <a:r>
            <a:rPr lang="en-US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= perpendicular distance between the cross-sections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i="1" kern="1200">
              <a:latin typeface="Times New Roman" panose="02020603050405020304" pitchFamily="18" charset="0"/>
              <a:cs typeface="Times New Roman" panose="02020603050405020304" pitchFamily="18" charset="0"/>
            </a:rPr>
            <a:t>A</a:t>
          </a:r>
          <a:r>
            <a:rPr lang="en-US" sz="1400" i="1" kern="1200" baseline="-25000"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r>
            <a:rPr lang="en-US" sz="1400" kern="1200">
              <a:latin typeface="Times New Roman" panose="02020603050405020304" pitchFamily="18" charset="0"/>
              <a:cs typeface="Times New Roman" panose="02020603050405020304" pitchFamily="18" charset="0"/>
            </a:rPr>
            <a:t> = Area of cross-section 1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</a:t>
          </a:r>
          <a:r>
            <a:rPr lang="en-US" sz="1400" i="1" kern="1200" baseline="-25000" dirty="0"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r>
            <a:rPr lang="en-US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= Area of cross-section 2</a:t>
          </a:r>
        </a:p>
      </dsp:txBody>
      <dsp:txXfrm rot="-5400000">
        <a:off x="3785616" y="295201"/>
        <a:ext cx="6647092" cy="1532257"/>
      </dsp:txXfrm>
    </dsp:sp>
    <dsp:sp modelId="{92284FE6-714B-4EDD-83AC-0DE2ACF3DA12}">
      <dsp:nvSpPr>
        <dsp:cNvPr id="0" name=""/>
        <dsp:cNvSpPr/>
      </dsp:nvSpPr>
      <dsp:spPr>
        <a:xfrm>
          <a:off x="0" y="53"/>
          <a:ext cx="3785616" cy="21225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Volume = L(A</a:t>
          </a:r>
          <a:r>
            <a:rPr lang="en-US" sz="3600" i="1" kern="1200" baseline="-25000" dirty="0"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r>
            <a:rPr lang="en-US" sz="36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+ A </a:t>
          </a:r>
          <a:r>
            <a:rPr lang="en-US" sz="3600" i="1" kern="1200" baseline="-25000" dirty="0"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r>
            <a:rPr lang="en-US" sz="36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)/2</a:t>
          </a:r>
          <a:endParaRPr lang="en-US" sz="3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3614" y="103667"/>
        <a:ext cx="3578388" cy="1915324"/>
      </dsp:txXfrm>
    </dsp:sp>
    <dsp:sp modelId="{784D8630-D4E0-40C2-87C4-B9236DC7E663}">
      <dsp:nvSpPr>
        <dsp:cNvPr id="0" name=""/>
        <dsp:cNvSpPr/>
      </dsp:nvSpPr>
      <dsp:spPr>
        <a:xfrm rot="5400000">
          <a:off x="6301587" y="-74983"/>
          <a:ext cx="1698041" cy="67299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i="1" kern="1200">
              <a:latin typeface="Times New Roman" panose="02020603050405020304" pitchFamily="18" charset="0"/>
              <a:cs typeface="Times New Roman" panose="02020603050405020304" pitchFamily="18" charset="0"/>
            </a:rPr>
            <a:t>L</a:t>
          </a:r>
          <a:r>
            <a:rPr lang="en-US" sz="1400" kern="1200">
              <a:latin typeface="Times New Roman" panose="02020603050405020304" pitchFamily="18" charset="0"/>
              <a:cs typeface="Times New Roman" panose="02020603050405020304" pitchFamily="18" charset="0"/>
            </a:rPr>
            <a:t> = Perpendicular distance between the cross sections (must be the same for all cross sections)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</a:t>
          </a:r>
          <a:r>
            <a:rPr lang="en-US" sz="1400" i="1" kern="1200" baseline="-25000" dirty="0"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r>
            <a:rPr lang="en-US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= Area of cross-section </a:t>
          </a:r>
          <a:r>
            <a:rPr lang="en-US" sz="14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 </a:t>
          </a:r>
          <a:endParaRPr lang="en-US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i="1" kern="1200">
              <a:latin typeface="Times New Roman" panose="02020603050405020304" pitchFamily="18" charset="0"/>
              <a:cs typeface="Times New Roman" panose="02020603050405020304" pitchFamily="18" charset="0"/>
            </a:rPr>
            <a:t>A</a:t>
          </a:r>
          <a:r>
            <a:rPr lang="en-US" sz="1400" i="1" kern="1200" baseline="-25000"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r>
            <a:rPr lang="en-US" sz="1400" kern="1200">
              <a:latin typeface="Times New Roman" panose="02020603050405020304" pitchFamily="18" charset="0"/>
              <a:cs typeface="Times New Roman" panose="02020603050405020304" pitchFamily="18" charset="0"/>
            </a:rPr>
            <a:t> = Area of cross-section </a:t>
          </a:r>
          <a:r>
            <a:rPr lang="en-US" sz="1400" i="1" kern="1200">
              <a:latin typeface="Times New Roman" panose="02020603050405020304" pitchFamily="18" charset="0"/>
              <a:cs typeface="Times New Roman" panose="02020603050405020304" pitchFamily="18" charset="0"/>
            </a:rPr>
            <a:t>2 </a:t>
          </a:r>
          <a:endParaRPr lang="en-US" sz="1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i="1" kern="1200">
              <a:latin typeface="Times New Roman" panose="02020603050405020304" pitchFamily="18" charset="0"/>
              <a:cs typeface="Times New Roman" panose="02020603050405020304" pitchFamily="18" charset="0"/>
            </a:rPr>
            <a:t>A</a:t>
          </a:r>
          <a:r>
            <a:rPr lang="en-US" sz="1400" i="1" kern="1200" baseline="-25000"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  <a:r>
            <a:rPr lang="en-US" sz="1400" kern="1200">
              <a:latin typeface="Times New Roman" panose="02020603050405020304" pitchFamily="18" charset="0"/>
              <a:cs typeface="Times New Roman" panose="02020603050405020304" pitchFamily="18" charset="0"/>
            </a:rPr>
            <a:t> = Area of cross-section </a:t>
          </a:r>
          <a:r>
            <a:rPr lang="en-US" sz="1400" i="1" kern="1200">
              <a:latin typeface="Times New Roman" panose="02020603050405020304" pitchFamily="18" charset="0"/>
              <a:cs typeface="Times New Roman" panose="02020603050405020304" pitchFamily="18" charset="0"/>
            </a:rPr>
            <a:t>3 </a:t>
          </a:r>
          <a:endParaRPr lang="en-US" sz="1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i="1" kern="1200">
              <a:latin typeface="Times New Roman" panose="02020603050405020304" pitchFamily="18" charset="0"/>
              <a:cs typeface="Times New Roman" panose="02020603050405020304" pitchFamily="18" charset="0"/>
            </a:rPr>
            <a:t>A</a:t>
          </a:r>
          <a:r>
            <a:rPr lang="en-US" sz="1400" i="1" kern="1200" baseline="-25000">
              <a:latin typeface="Times New Roman" panose="02020603050405020304" pitchFamily="18" charset="0"/>
              <a:cs typeface="Times New Roman" panose="02020603050405020304" pitchFamily="18" charset="0"/>
            </a:rPr>
            <a:t>n-1</a:t>
          </a:r>
          <a:r>
            <a:rPr lang="en-US" sz="1400" kern="1200">
              <a:latin typeface="Times New Roman" panose="02020603050405020304" pitchFamily="18" charset="0"/>
              <a:cs typeface="Times New Roman" panose="02020603050405020304" pitchFamily="18" charset="0"/>
            </a:rPr>
            <a:t> = Area of cross-section </a:t>
          </a:r>
          <a:r>
            <a:rPr lang="en-US" sz="1400" i="1" kern="1200">
              <a:latin typeface="Times New Roman" panose="02020603050405020304" pitchFamily="18" charset="0"/>
              <a:cs typeface="Times New Roman" panose="02020603050405020304" pitchFamily="18" charset="0"/>
            </a:rPr>
            <a:t>n-1 </a:t>
          </a:r>
          <a:endParaRPr lang="en-US" sz="1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</a:t>
          </a:r>
          <a:r>
            <a:rPr lang="en-US" sz="1400" i="1" kern="1200" baseline="-25000" dirty="0">
              <a:latin typeface="Times New Roman" panose="02020603050405020304" pitchFamily="18" charset="0"/>
              <a:cs typeface="Times New Roman" panose="02020603050405020304" pitchFamily="18" charset="0"/>
            </a:rPr>
            <a:t>n</a:t>
          </a:r>
          <a:r>
            <a:rPr lang="en-US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= Area of cross-section </a:t>
          </a:r>
          <a:r>
            <a:rPr lang="en-US" sz="14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n</a:t>
          </a:r>
          <a:endParaRPr lang="en-US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3785616" y="2523880"/>
        <a:ext cx="6647092" cy="1532257"/>
      </dsp:txXfrm>
    </dsp:sp>
    <dsp:sp modelId="{F269C3F5-7B60-48BB-9122-ECE8B00DA043}">
      <dsp:nvSpPr>
        <dsp:cNvPr id="0" name=""/>
        <dsp:cNvSpPr/>
      </dsp:nvSpPr>
      <dsp:spPr>
        <a:xfrm>
          <a:off x="0" y="2228732"/>
          <a:ext cx="3785616" cy="21225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Volume = L(0.5A</a:t>
          </a:r>
          <a:r>
            <a:rPr lang="en-US" sz="3600" i="1" kern="1200" baseline="-25000" dirty="0"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r>
            <a:rPr lang="en-US" sz="36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+ A</a:t>
          </a:r>
          <a:r>
            <a:rPr lang="en-US" sz="3600" i="1" kern="1200" baseline="-25000" dirty="0"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r>
            <a:rPr lang="en-US" sz="36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+ A</a:t>
          </a:r>
          <a:r>
            <a:rPr lang="en-US" sz="3600" i="1" kern="1200" baseline="-25000" dirty="0"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  <a:r>
            <a:rPr lang="en-US" sz="36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+ … + A</a:t>
          </a:r>
          <a:r>
            <a:rPr lang="en-US" sz="3600" i="1" kern="1200" baseline="-25000" dirty="0">
              <a:latin typeface="Times New Roman" panose="02020603050405020304" pitchFamily="18" charset="0"/>
              <a:cs typeface="Times New Roman" panose="02020603050405020304" pitchFamily="18" charset="0"/>
            </a:rPr>
            <a:t>n-1</a:t>
          </a:r>
          <a:r>
            <a:rPr lang="en-US" sz="36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+ 0.5A</a:t>
          </a:r>
          <a:r>
            <a:rPr lang="en-US" sz="3600" i="1" kern="1200" baseline="-25000" dirty="0">
              <a:latin typeface="Times New Roman" panose="02020603050405020304" pitchFamily="18" charset="0"/>
              <a:cs typeface="Times New Roman" panose="02020603050405020304" pitchFamily="18" charset="0"/>
            </a:rPr>
            <a:t>n</a:t>
          </a:r>
          <a:r>
            <a:rPr lang="en-US" sz="36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en-US" sz="3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3614" y="2332346"/>
        <a:ext cx="3578388" cy="19153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0DBF3-6411-DD85-B177-C48487E542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D32A7D-1F7E-43C1-87DA-4C4FDF01C7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5E5253-A85D-4D4E-DACA-652458EBA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F6603-C3E7-4433-976D-55E3911FF414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0B1963-1E43-24F8-57FA-760B7BE26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6D5FFD-A317-E8CD-62D1-4A91765C6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BA22C-E04C-44E3-B48D-CCB94F6658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113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99EE5-A5FE-00E3-C82E-95AC83BB5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3E2093-CCE8-D225-F10B-7AE3AC3265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18AAE5-3ACC-2A33-3EE4-9890B4352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F6603-C3E7-4433-976D-55E3911FF414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F2A195-1111-C304-9431-1C716F84A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7A9170-33ED-F880-CD4D-9AD2D0D56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BA22C-E04C-44E3-B48D-CCB94F6658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028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474C507-4CDF-86BF-2762-540EF3D642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6DE22E-6EDE-678E-3106-135D1F34C2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929617-F131-F91F-84D1-2D6CF8300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F6603-C3E7-4433-976D-55E3911FF414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4F98D5-6593-1EFD-6079-527129278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340EA3-0B45-C971-8C05-9DCE21E8C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BA22C-E04C-44E3-B48D-CCB94F6658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2140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2444D-BA6E-31E5-E23F-20A87CE47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1E134C-6418-5F34-5223-9A25C9E786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ED2A44-202B-9C84-6820-9E7BD237B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D934-868E-445F-9036-A2D6580E58BE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BE1FF8-0527-A152-739E-56F5FB96D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A5ECFD-3B8A-C83A-A1C6-92B53939B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3CF4F-3644-4843-AB8D-4D210E8E4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057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EE209-E3CB-50A4-FC48-AD34D5FAE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52EF3B-6B12-18CB-DF47-3D562E5BFD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F71A5A-55D3-AA1B-4653-61F64FB59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F6603-C3E7-4433-976D-55E3911FF414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023C2F-2025-9E5D-86FF-E9F2C8550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86C179-8E3C-F3A6-51F6-4D18CE32F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BA22C-E04C-44E3-B48D-CCB94F6658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028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1E06-6128-929B-C3F2-FC478494A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3054A5-EFEC-0EAB-29D9-1F01FB9FB1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6D0852-5300-BDC4-0768-B7E3A9E64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F6603-C3E7-4433-976D-55E3911FF414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63FE7-C400-68E3-787D-107FBB44C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20D351-1F81-FBAE-F648-3C5C26CB5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BA22C-E04C-44E3-B48D-CCB94F6658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13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96485-B188-AEE0-EA42-1216D4883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9E0646-4019-35DE-A6DA-8CA00CF182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82B2EC-E879-6BDD-E9A1-28F12999F3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806C2B-89B4-F01F-A900-4459EC507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F6603-C3E7-4433-976D-55E3911FF414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E963E7-14D1-D54A-D71E-F21FFDEFC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AF2C98-702F-7567-BC1F-87543D4CA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BA22C-E04C-44E3-B48D-CCB94F6658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688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8ABCC-153C-A5F8-2343-BE49377EB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257D02-CA4B-303B-10B4-EF254F7F31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0A32E9-62FE-0CF8-881A-5D4FB74007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1F6438-18FA-E5F3-C625-58F65E356C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FC440EA-78E8-C329-941D-FD890B0FCE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0021540-5720-EEA3-D697-4911B17EF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F6603-C3E7-4433-976D-55E3911FF414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B1BB0E6-F8F3-C000-0949-66F4278BF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CAA8E1-D23A-E13F-F43E-A292CAF07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BA22C-E04C-44E3-B48D-CCB94F6658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132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1D64C-9444-2492-B3D9-E7A49ED69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805034-9E6E-9D87-1A90-337305562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F6603-C3E7-4433-976D-55E3911FF414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F40649-4BFA-CD96-E7CC-C6AAC4635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D2E818-54ED-98EE-9956-04DC019AB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BA22C-E04C-44E3-B48D-CCB94F6658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612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99DB6A2-E275-F055-FACE-ADBC4902A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F6603-C3E7-4433-976D-55E3911FF414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815762-ABCC-CD4F-FA99-3D2800810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B88246-90E4-345B-95B4-22F261E05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BA22C-E04C-44E3-B48D-CCB94F6658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102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F248B-B392-24A1-ACB9-017A59221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ACDCAF-C3CF-B119-90F1-933F14DF39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D09FE3-1258-01A0-BF1E-6C38CC3356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B1F3EF-01DC-4BAC-C7CA-B5FD1E9C4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F6603-C3E7-4433-976D-55E3911FF414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BECE6F-5197-5E11-D14B-3D3AA45AF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A372D6-765D-3403-F9D5-07C5FE9F4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BA22C-E04C-44E3-B48D-CCB94F6658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313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F7BFB-0997-94A4-0D9E-164D1F94B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3C10D1C-ACC1-2997-CBFB-A5DC125023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D60A5F-A34B-4F10-782E-10527520C4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638FAC-CE84-1356-E90A-4A33ED50A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F6603-C3E7-4433-976D-55E3911FF414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6CBBE5-F92D-9662-B8A2-3E24748AE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A6B390-B18F-6901-E75B-671EE4DE6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BA22C-E04C-44E3-B48D-CCB94F6658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712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EEF881-9D01-136F-B931-8C88922EE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F14E34-9C81-7F91-0994-1D89C70B05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6DEA8C-85A5-2D77-DA1C-CADB210A4E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34F6603-C3E7-4433-976D-55E3911FF414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EE2D01-9095-7CC2-1260-670F895378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E21A9A-FD85-E4AC-0643-0179270F5D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23BA22C-E04C-44E3-B48D-CCB94F6658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711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A93898FF-D987-4B0E-BFB4-85F5EB356D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EB84055-029C-4E86-8844-D05D96C024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8A2842C0-6210-4FDB-B1FF-C14C927377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6238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799037F2-4CAF-446B-90DB-1480B247AA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128589C-AF3D-49CF-BD92-C1D1D2F538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95844" y="1110000"/>
            <a:ext cx="10195740" cy="4629235"/>
          </a:xfrm>
          <a:prstGeom prst="rect">
            <a:avLst/>
          </a:prstGeom>
          <a:solidFill>
            <a:schemeClr val="bg1"/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0D5720-8CDF-4B5E-764C-C9CD151D6F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91485" y="1600200"/>
            <a:ext cx="8201552" cy="2295748"/>
          </a:xfrm>
        </p:spPr>
        <p:txBody>
          <a:bodyPr anchor="b">
            <a:normAutofit/>
          </a:bodyPr>
          <a:lstStyle/>
          <a:p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Engineering Capstone:</a:t>
            </a:r>
            <a:b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Construction Estimating Overview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25D74F-D431-D376-6BF7-224AF3882F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91485" y="4067661"/>
            <a:ext cx="8201552" cy="1118764"/>
          </a:xfrm>
        </p:spPr>
        <p:txBody>
          <a:bodyPr anchor="t">
            <a:normAutofit/>
          </a:bodyPr>
          <a:lstStyle/>
          <a:p>
            <a:r>
              <a:rPr lang="en-US" sz="2000" dirty="0">
                <a:solidFill>
                  <a:schemeClr val="tx1">
                    <a:alpha val="7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following slides will provide a brief overview of the material and equations covered during the Construction Estimating course.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D9832E-1AF9-9529-411A-8F818E656E6B}"/>
              </a:ext>
            </a:extLst>
          </p:cNvPr>
          <p:cNvSpPr txBox="1"/>
          <p:nvPr/>
        </p:nvSpPr>
        <p:spPr>
          <a:xfrm>
            <a:off x="992938" y="4627043"/>
            <a:ext cx="609447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Elissa Ledoux</a:t>
            </a:r>
          </a:p>
          <a:p>
            <a:r>
              <a:rPr lang="en-US" dirty="0"/>
              <a:t>M. </a:t>
            </a:r>
            <a:r>
              <a:rPr lang="en-US" dirty="0" err="1"/>
              <a:t>Moin</a:t>
            </a:r>
            <a:r>
              <a:rPr lang="en-US" dirty="0"/>
              <a:t> Uddin</a:t>
            </a:r>
          </a:p>
          <a:p>
            <a:r>
              <a:rPr lang="en-US" dirty="0"/>
              <a:t>Nicholas Matta</a:t>
            </a:r>
          </a:p>
          <a:p>
            <a:r>
              <a:rPr lang="en-US" dirty="0"/>
              <a:t>Matthew Sheppard</a:t>
            </a:r>
          </a:p>
        </p:txBody>
      </p:sp>
    </p:spTree>
    <p:extLst>
      <p:ext uri="{BB962C8B-B14F-4D97-AF65-F5344CB8AC3E}">
        <p14:creationId xmlns:p14="http://schemas.microsoft.com/office/powerpoint/2010/main" val="16421368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71DC15-1A15-150C-49A0-0C9BCC398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en-US" sz="4800" i="0" u="none" strike="noStrike" kern="100" baseline="0" dirty="0">
                <a:latin typeface="Times New Roman" panose="02020603050405020304" pitchFamily="18" charset="0"/>
              </a:rPr>
              <a:t>Sheet and Roll Goods</a:t>
            </a:r>
            <a:endParaRPr lang="en-US" sz="4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827EAE-C48E-F129-7726-AC8F20544D2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45028" y="3017522"/>
                <a:ext cx="9941319" cy="3124658"/>
              </a:xfrm>
            </p:spPr>
            <p:txBody>
              <a:bodyPr anchor="ctr">
                <a:normAutofit/>
              </a:bodyPr>
              <a:lstStyle/>
              <a:p>
                <a:r>
                  <a:rPr lang="en-US" sz="1100" b="0" i="0" u="none" strike="noStrike" kern="100" baseline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Use area method or row and column method, considering butt joints, lapped joints, and spaced joints.</a:t>
                </a:r>
              </a:p>
              <a:p>
                <a:r>
                  <a:rPr lang="en-US" sz="11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𝑁𝑢𝑚𝑏𝑒𝑟 𝑜𝑓 𝑝𝑖𝑒𝑐𝑒𝑠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1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100" b="0" i="1">
                            <a:latin typeface="Cambria Math" panose="02040503050406030204" pitchFamily="18" charset="0"/>
                          </a:rPr>
                          <m:t>𝐴</m:t>
                        </m:r>
                      </m:num>
                      <m:den>
                        <m:r>
                          <a:rPr lang="en-US" sz="1100" b="0" i="1">
                            <a:latin typeface="Cambria Math" panose="02040503050406030204" pitchFamily="18" charset="0"/>
                          </a:rPr>
                          <m:t>𝐴𝑒</m:t>
                        </m:r>
                      </m:den>
                    </m:f>
                  </m:oMath>
                </a14:m>
                <a:r>
                  <a:rPr lang="en-US" sz="11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en-US" sz="11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 = Area to be covered</a:t>
                </a:r>
              </a:p>
              <a:p>
                <a:r>
                  <a:rPr lang="en-US" sz="11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Ae = Area covered by one piece including spacing or lap</a:t>
                </a:r>
              </a:p>
              <a:p>
                <a:pPr lvl="1"/>
                <a:r>
                  <a:rPr lang="en-US" sz="11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Butt Joint: </a:t>
                </a:r>
              </a:p>
              <a:p>
                <a:pPr lvl="2"/>
                <a:r>
                  <a:rPr lang="en-US" sz="11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 overlapping, no spacing </a:t>
                </a:r>
              </a:p>
              <a:p>
                <a:pPr lvl="2"/>
                <a:r>
                  <a:rPr lang="en-US" sz="1100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1100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en-US" sz="1100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Length x Width</a:t>
                </a:r>
              </a:p>
              <a:p>
                <a:pPr lvl="1"/>
                <a:r>
                  <a:rPr lang="en-US" sz="11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Lapped Joint: </a:t>
                </a:r>
              </a:p>
              <a:p>
                <a:pPr lvl="2"/>
                <a:r>
                  <a:rPr lang="en-US" sz="11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Overlapping</a:t>
                </a:r>
              </a:p>
              <a:p>
                <a:pPr lvl="2"/>
                <a:r>
                  <a:rPr lang="en-US" sz="1100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1100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en-US" sz="1100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(Length – Lap</a:t>
                </a:r>
                <a:r>
                  <a:rPr lang="en-US" sz="1100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Length</a:t>
                </a:r>
                <a:r>
                  <a:rPr lang="en-US" sz="1100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x (Width – Lap</a:t>
                </a:r>
                <a:r>
                  <a:rPr lang="en-US" sz="1100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width</a:t>
                </a:r>
                <a:r>
                  <a:rPr lang="en-US" sz="1100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lvl="1"/>
                <a:r>
                  <a:rPr lang="en-US" sz="11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Spaced Joints: </a:t>
                </a:r>
              </a:p>
              <a:p>
                <a:pPr lvl="2"/>
                <a:r>
                  <a:rPr lang="en-US" sz="11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Spacing between the pieces</a:t>
                </a:r>
              </a:p>
              <a:p>
                <a:pPr lvl="2"/>
                <a:r>
                  <a:rPr lang="en-US" sz="1100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1100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en-US" sz="1100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(Length + Space</a:t>
                </a:r>
                <a:r>
                  <a:rPr lang="en-US" sz="1100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Length</a:t>
                </a:r>
                <a:r>
                  <a:rPr lang="en-US" sz="1100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x (Width + Space</a:t>
                </a:r>
                <a:r>
                  <a:rPr lang="en-US" sz="1100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Width</a:t>
                </a:r>
                <a:r>
                  <a:rPr lang="en-US" sz="1100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827EAE-C48E-F129-7726-AC8F20544D2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45028" y="3017522"/>
                <a:ext cx="9941319" cy="3124658"/>
              </a:xfrm>
              <a:blipFill>
                <a:blip r:embed="rId2"/>
                <a:stretch>
                  <a:fillRect b="-5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34006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DA718D0-4865-4629-8134-44F68D41D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5167ED7-6315-43AB-B1B6-C326D5FD8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340441" y="2666183"/>
            <a:ext cx="5860051" cy="527712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F4D8839-FB03-487D-ACC8-8BFEDD4FEB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EF75023-9A3B-42FC-B704-61A8F7BEF4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922919"/>
            <a:ext cx="11111729" cy="54612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A66A66-5E18-07B0-1FF7-E3E53B909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2963" y="1238081"/>
            <a:ext cx="9849751" cy="1301920"/>
          </a:xfrm>
        </p:spPr>
        <p:txBody>
          <a:bodyPr anchor="b">
            <a:no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Row and Column Method</a:t>
            </a:r>
            <a:b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0BDFBB6-6848-B131-E388-BB2E1342DFA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289304" y="2087418"/>
                <a:ext cx="9849751" cy="3847663"/>
              </a:xfrm>
            </p:spPr>
            <p:txBody>
              <a:bodyPr anchor="ctr">
                <a:normAutofit/>
              </a:bodyPr>
              <a:lstStyle/>
              <a:p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Number (N) = Number of rows (</a:t>
                </a:r>
                <a:r>
                  <a:rPr lang="en-US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sz="1600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rows</a:t>
                </a:r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sz="16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(</a:t>
                </a:r>
                <a:r>
                  <a:rPr lang="en-US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sz="1600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columns</a:t>
                </a:r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lvl="1"/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Butt Joint:</a:t>
                </a:r>
              </a:p>
              <a:p>
                <a:pPr lvl="2"/>
                <a:r>
                  <a:rPr lang="en-US" sz="16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sz="1600" i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rows</a:t>
                </a:r>
                <a:r>
                  <a:rPr lang="en-US" sz="1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>
                            <a:latin typeface="Cambria Math" panose="02040503050406030204" pitchFamily="18" charset="0"/>
                          </a:rPr>
                          <m:t>𝐻𝑒𝑖𝑔h𝑡</m:t>
                        </m:r>
                      </m:num>
                      <m:den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>
                                <a:latin typeface="Cambria Math" panose="02040503050406030204" pitchFamily="18" charset="0"/>
                              </a:rPr>
                              <m:t>𝐻𝑒𝑖𝑔h𝑡</m:t>
                            </m:r>
                          </m:e>
                          <m:sub>
                            <m:r>
                              <a:rPr lang="en-US" sz="1600" b="0" i="1">
                                <a:latin typeface="Cambria Math" panose="02040503050406030204" pitchFamily="18" charset="0"/>
                              </a:rPr>
                              <m:t>𝑝𝑖𝑒𝑐𝑒</m:t>
                            </m:r>
                          </m:sub>
                        </m:sSub>
                      </m:den>
                    </m:f>
                  </m:oMath>
                </a14:m>
                <a:endParaRPr lang="en-US" sz="16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2"/>
                <a:r>
                  <a:rPr lang="en-US" sz="16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sz="1600" i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columns</a:t>
                </a:r>
                <a:r>
                  <a:rPr lang="en-US" sz="1600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>
                            <a:latin typeface="Cambria Math" panose="02040503050406030204" pitchFamily="18" charset="0"/>
                          </a:rPr>
                          <m:t>𝐿𝑒𝑛𝑔𝑡h</m:t>
                        </m:r>
                      </m:num>
                      <m:den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>
                                <a:latin typeface="Cambria Math" panose="02040503050406030204" pitchFamily="18" charset="0"/>
                              </a:rPr>
                              <m:t>𝐿𝑒𝑛𝑔𝑡h</m:t>
                            </m:r>
                          </m:e>
                          <m:sub>
                            <m:r>
                              <a:rPr lang="en-US" sz="1600" b="0" i="1">
                                <a:latin typeface="Cambria Math" panose="02040503050406030204" pitchFamily="18" charset="0"/>
                              </a:rPr>
                              <m:t>𝑝𝑖𝑒𝑐𝑒</m:t>
                            </m:r>
                          </m:sub>
                        </m:sSub>
                      </m:den>
                    </m:f>
                  </m:oMath>
                </a14:m>
                <a:endParaRPr lang="en-US" sz="16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Lapped Joint:</a:t>
                </a:r>
              </a:p>
              <a:p>
                <a:pPr lvl="2"/>
                <a:r>
                  <a:rPr lang="en-US" sz="16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sz="1600" i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rows</a:t>
                </a:r>
                <a:r>
                  <a:rPr lang="en-US" sz="1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>
                            <a:latin typeface="Cambria Math" panose="02040503050406030204" pitchFamily="18" charset="0"/>
                          </a:rPr>
                          <m:t>𝐻𝑒𝑖𝑔h𝑡</m:t>
                        </m:r>
                      </m:num>
                      <m:den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>
                                <a:latin typeface="Cambria Math" panose="02040503050406030204" pitchFamily="18" charset="0"/>
                              </a:rPr>
                              <m:t>𝐻𝑒𝑖𝑔h𝑡</m:t>
                            </m:r>
                          </m:e>
                          <m:sub>
                            <m:r>
                              <a:rPr lang="en-US" sz="1600" b="0" i="1">
                                <a:latin typeface="Cambria Math" panose="02040503050406030204" pitchFamily="18" charset="0"/>
                              </a:rPr>
                              <m:t>𝑝𝑖𝑒𝑐𝑒</m:t>
                            </m:r>
                            <m:r>
                              <a:rPr lang="en-US" sz="1600" b="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  <m:r>
                          <a:rPr lang="en-US" sz="1600" b="0" i="1">
                            <a:latin typeface="Cambria Math" panose="02040503050406030204" pitchFamily="18" charset="0"/>
                          </a:rPr>
                          <m:t>− </m:t>
                        </m:r>
                        <m:r>
                          <a:rPr lang="en-US" sz="1600" b="0" i="1">
                            <a:latin typeface="Cambria Math" panose="02040503050406030204" pitchFamily="18" charset="0"/>
                          </a:rPr>
                          <m:t>𝐿𝑎𝑝</m:t>
                        </m:r>
                      </m:den>
                    </m:f>
                  </m:oMath>
                </a14:m>
                <a:endParaRPr lang="en-US" sz="16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2"/>
                <a:r>
                  <a:rPr lang="en-US" sz="16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sz="1600" i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columns</a:t>
                </a:r>
                <a:r>
                  <a:rPr lang="en-US" sz="1600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>
                            <a:latin typeface="Cambria Math" panose="02040503050406030204" pitchFamily="18" charset="0"/>
                          </a:rPr>
                          <m:t>𝐿𝑒𝑛𝑔𝑡h</m:t>
                        </m:r>
                      </m:num>
                      <m:den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>
                                <a:latin typeface="Cambria Math" panose="02040503050406030204" pitchFamily="18" charset="0"/>
                              </a:rPr>
                              <m:t>𝐿𝑒𝑛𝑔𝑡h</m:t>
                            </m:r>
                          </m:e>
                          <m:sub>
                            <m:r>
                              <a:rPr lang="en-US" sz="1600" b="0" i="1">
                                <a:latin typeface="Cambria Math" panose="02040503050406030204" pitchFamily="18" charset="0"/>
                              </a:rPr>
                              <m:t>𝑝𝑖𝑒𝑐𝑒</m:t>
                            </m:r>
                          </m:sub>
                        </m:sSub>
                        <m:r>
                          <a:rPr lang="en-US" sz="1600" b="0" i="1">
                            <a:latin typeface="Cambria Math" panose="02040503050406030204" pitchFamily="18" charset="0"/>
                          </a:rPr>
                          <m:t> − </m:t>
                        </m:r>
                        <m:r>
                          <a:rPr lang="en-US" sz="1600" b="0" i="1">
                            <a:latin typeface="Cambria Math" panose="02040503050406030204" pitchFamily="18" charset="0"/>
                          </a:rPr>
                          <m:t>𝐿𝑎𝑝</m:t>
                        </m:r>
                      </m:den>
                    </m:f>
                  </m:oMath>
                </a14:m>
                <a:endParaRPr lang="en-US" sz="16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Spaced Joints:</a:t>
                </a:r>
              </a:p>
              <a:p>
                <a:pPr lvl="2"/>
                <a:r>
                  <a:rPr lang="en-US" sz="16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sz="1600" i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rows</a:t>
                </a:r>
                <a:r>
                  <a:rPr lang="en-US" sz="1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>
                            <a:latin typeface="Cambria Math" panose="02040503050406030204" pitchFamily="18" charset="0"/>
                          </a:rPr>
                          <m:t>𝐻𝑒𝑖𝑔h𝑡</m:t>
                        </m:r>
                      </m:num>
                      <m:den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>
                                <a:latin typeface="Cambria Math" panose="02040503050406030204" pitchFamily="18" charset="0"/>
                              </a:rPr>
                              <m:t>𝐻𝑒𝑖𝑔h𝑡</m:t>
                            </m:r>
                          </m:e>
                          <m:sub>
                            <m:r>
                              <a:rPr lang="en-US" sz="1600" b="0" i="1">
                                <a:latin typeface="Cambria Math" panose="02040503050406030204" pitchFamily="18" charset="0"/>
                              </a:rPr>
                              <m:t>𝑝𝑖𝑒𝑐𝑒</m:t>
                            </m:r>
                          </m:sub>
                        </m:sSub>
                        <m:r>
                          <a:rPr lang="en-US" sz="1600" b="0" i="1">
                            <a:latin typeface="Cambria Math" panose="02040503050406030204" pitchFamily="18" charset="0"/>
                          </a:rPr>
                          <m:t> + </m:t>
                        </m:r>
                        <m:r>
                          <a:rPr lang="en-US" sz="1600" b="0" i="1">
                            <a:latin typeface="Cambria Math" panose="02040503050406030204" pitchFamily="18" charset="0"/>
                          </a:rPr>
                          <m:t>𝑆𝑝𝑎𝑐𝑒</m:t>
                        </m:r>
                      </m:den>
                    </m:f>
                  </m:oMath>
                </a14:m>
                <a:endParaRPr lang="en-US" sz="16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2"/>
                <a:r>
                  <a:rPr lang="en-US" sz="16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sz="1600" i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columns</a:t>
                </a:r>
                <a:r>
                  <a:rPr lang="en-US" sz="1600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>
                            <a:latin typeface="Cambria Math" panose="02040503050406030204" pitchFamily="18" charset="0"/>
                          </a:rPr>
                          <m:t>𝐿𝑒𝑛𝑔𝑡h</m:t>
                        </m:r>
                      </m:num>
                      <m:den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>
                                <a:latin typeface="Cambria Math" panose="02040503050406030204" pitchFamily="18" charset="0"/>
                              </a:rPr>
                              <m:t>𝐿𝑒𝑛𝑔𝑡h</m:t>
                            </m:r>
                          </m:e>
                          <m:sub>
                            <m:r>
                              <a:rPr lang="en-US" sz="1600" b="0" i="1">
                                <a:latin typeface="Cambria Math" panose="02040503050406030204" pitchFamily="18" charset="0"/>
                              </a:rPr>
                              <m:t>𝑝𝑖𝑒𝑐𝑒</m:t>
                            </m:r>
                          </m:sub>
                        </m:sSub>
                        <m:r>
                          <a:rPr lang="en-US" sz="1600" b="0" i="1">
                            <a:latin typeface="Cambria Math" panose="02040503050406030204" pitchFamily="18" charset="0"/>
                          </a:rPr>
                          <m:t> + </m:t>
                        </m:r>
                        <m:r>
                          <a:rPr lang="en-US" sz="1600" b="0" i="1">
                            <a:latin typeface="Cambria Math" panose="02040503050406030204" pitchFamily="18" charset="0"/>
                          </a:rPr>
                          <m:t>𝑆𝑝𝑎𝑐𝑒</m:t>
                        </m:r>
                      </m:den>
                    </m:f>
                  </m:oMath>
                </a14:m>
                <a:endParaRPr lang="en-US" sz="16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lvl="1" indent="0">
                  <a:buNone/>
                </a:pPr>
                <a:endParaRPr lang="en-US" sz="1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0BDFBB6-6848-B131-E388-BB2E1342DFA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89304" y="2087418"/>
                <a:ext cx="9849751" cy="3847663"/>
              </a:xfrm>
              <a:blipFill>
                <a:blip r:embed="rId2"/>
                <a:stretch>
                  <a:fillRect l="-248" t="-25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35999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154305-2C6D-80E6-7840-E98AB1904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Volumetric Goods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1F6434-5C10-1132-416E-557178B8AF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r>
              <a:rPr lang="en-US" sz="2400" b="0" i="0" u="none" strike="noStrike" kern="1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Calculate volume for different shapes like cylinders, columns, prisms, cones, and pyramids.</a:t>
            </a:r>
          </a:p>
          <a:p>
            <a:pPr lvl="1"/>
            <a:r>
              <a:rPr lang="en-US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Rectangular column: Height x Width x Length</a:t>
            </a:r>
          </a:p>
          <a:p>
            <a:pPr lvl="1"/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Cylinder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l-G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R2H </a:t>
            </a:r>
          </a:p>
          <a:p>
            <a:pPr lvl="1"/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Column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LWH </a:t>
            </a:r>
          </a:p>
          <a:p>
            <a:pPr lvl="1"/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Prism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BHL/2 </a:t>
            </a:r>
          </a:p>
          <a:p>
            <a:pPr lvl="1"/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Cone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l-G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R2H/3 </a:t>
            </a:r>
          </a:p>
          <a:p>
            <a:pPr lvl="1"/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Pyramid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LWH/3 </a:t>
            </a:r>
            <a:endParaRPr lang="en-US" b="0" i="1" u="none" strike="noStrike" kern="100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69497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09988D-29BE-5FAA-2347-F1E6377E0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en-US" sz="4800" i="0" u="none" strike="noStrike" kern="1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Quantity-from-Quantity Goods</a:t>
            </a:r>
            <a:endParaRPr lang="en-US" sz="480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29AA746-F076-87F3-7FAF-506FC1C91C2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93660" y="2599509"/>
                <a:ext cx="10143668" cy="3435531"/>
              </a:xfrm>
            </p:spPr>
            <p:txBody>
              <a:bodyPr anchor="ctr">
                <a:normAutofit/>
              </a:bodyPr>
              <a:lstStyle/>
              <a:p>
                <a:r>
                  <a:rPr lang="en-US" sz="1700" b="0" i="0" u="none" strike="noStrike" kern="100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Use coverage-based or average quantity-based methods.</a:t>
                </a:r>
              </a:p>
              <a:p>
                <a:pPr lvl="1"/>
                <a:r>
                  <a:rPr lang="en-US" sz="1700" i="1" kern="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Quantity = </a:t>
                </a:r>
                <a:r>
                  <a:rPr lang="en-US" sz="1700" kern="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Quantity of material needed</a:t>
                </a:r>
              </a:p>
              <a:p>
                <a:r>
                  <a:rPr lang="en-US" sz="1700" b="1" i="0" u="none" strike="noStrike" kern="100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Coverage Based</a:t>
                </a:r>
                <a:r>
                  <a:rPr lang="en-US" sz="1700" b="0" i="0" u="none" strike="noStrike" kern="100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lvl="1"/>
                <a:r>
                  <a:rPr lang="en-US" sz="17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Quantity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7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700" b="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700" b="0" i="1">
                                <a:latin typeface="Cambria Math" panose="02040503050406030204" pitchFamily="18" charset="0"/>
                              </a:rPr>
                              <m:t>𝑄𝑢𝑎𝑛𝑡𝑖𝑡𝑦</m:t>
                            </m:r>
                          </m:e>
                          <m:sub>
                            <m:r>
                              <a:rPr lang="en-US" sz="1700" b="0" i="1">
                                <a:latin typeface="Cambria Math" panose="02040503050406030204" pitchFamily="18" charset="0"/>
                              </a:rPr>
                              <m:t>𝑏𝑎𝑠𝑒</m:t>
                            </m:r>
                          </m:sub>
                        </m:sSub>
                      </m:num>
                      <m:den>
                        <m:r>
                          <a:rPr lang="en-US" sz="1700" b="0" i="1">
                            <a:latin typeface="Cambria Math" panose="02040503050406030204" pitchFamily="18" charset="0"/>
                          </a:rPr>
                          <m:t>𝐶𝑜𝑣𝑒𝑟𝑎𝑔𝑒</m:t>
                        </m:r>
                      </m:den>
                    </m:f>
                  </m:oMath>
                </a14:m>
                <a:endParaRPr lang="en-US" sz="17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2"/>
                <a:r>
                  <a:rPr lang="en-US" sz="17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Quantity</a:t>
                </a:r>
                <a:r>
                  <a:rPr lang="en-US" sz="1700" i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base</a:t>
                </a:r>
                <a:r>
                  <a:rPr lang="en-US" sz="17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US" sz="1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Quantity of the item that the estimate is based upon</a:t>
                </a:r>
              </a:p>
              <a:p>
                <a:pPr lvl="2"/>
                <a:r>
                  <a:rPr lang="en-US" sz="17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Coverage = </a:t>
                </a:r>
                <a:r>
                  <a:rPr lang="en-US" sz="1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coverage of the material needed</a:t>
                </a:r>
                <a:endParaRPr lang="en-US" sz="1700" b="0" i="0" u="none" strike="noStrike" kern="100" baseline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1700" b="1" kern="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Average Quantity Based</a:t>
                </a:r>
                <a:r>
                  <a:rPr lang="en-US" sz="1700" kern="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lvl="1"/>
                <a:r>
                  <a:rPr lang="en-US" sz="1700" i="1" kern="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Quantity = </a:t>
                </a:r>
                <a:r>
                  <a:rPr lang="en-US" sz="17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Quantity</a:t>
                </a:r>
                <a:r>
                  <a:rPr lang="en-US" sz="1700" i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base</a:t>
                </a:r>
                <a:r>
                  <a:rPr lang="en-US" sz="17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x Average Quantity required</a:t>
                </a:r>
                <a:endParaRPr lang="en-US" sz="1700" i="1" kern="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2"/>
                <a:r>
                  <a:rPr lang="en-US" sz="17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Quantity</a:t>
                </a:r>
                <a:r>
                  <a:rPr lang="en-US" sz="1700" i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base</a:t>
                </a:r>
                <a:r>
                  <a:rPr lang="en-US" sz="17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US" sz="1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Quantity of the item that the estimate is based upon</a:t>
                </a:r>
              </a:p>
              <a:p>
                <a:pPr lvl="2"/>
                <a:r>
                  <a:rPr lang="en-US" sz="17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Average Quantity required </a:t>
                </a:r>
                <a:r>
                  <a:rPr lang="en-US" sz="1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Average quantity needed to cover one unit of base material</a:t>
                </a:r>
              </a:p>
              <a:p>
                <a:pPr lvl="1"/>
                <a:endParaRPr lang="en-US" sz="1700" kern="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1700" b="0" i="0" u="none" strike="noStrike" kern="100" baseline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lvl="1" indent="0">
                  <a:buNone/>
                </a:pPr>
                <a:endParaRPr lang="en-US" sz="17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29AA746-F076-87F3-7FAF-506FC1C91C2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93660" y="2599509"/>
                <a:ext cx="10143668" cy="3435531"/>
              </a:xfrm>
              <a:blipFill>
                <a:blip r:embed="rId2"/>
                <a:stretch>
                  <a:fillRect l="-300" t="-122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92027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D6753C-5E38-9FA2-F98A-4CEDCDE98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/>
            <a:r>
              <a:rPr lang="en-US" sz="4800" b="0" i="0" u="none" strike="noStrike" kern="1200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Waste Management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0BFCEDE3-7EB3-21BC-4933-346FA1C9E8BE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1045028" y="3017522"/>
                <a:ext cx="9941319" cy="3124658"/>
              </a:xfr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marR="0" lvl="0"/>
                <a:r>
                  <a:rPr lang="en-US" sz="2400" b="1" i="0" u="none" strike="noStrike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Avoidable Waste</a:t>
                </a:r>
                <a:r>
                  <a:rPr lang="en-US" sz="2400" b="0" i="0" u="none" strike="noStrike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Due to improper use, lost or damaged materials, and discrepancies between actual and design dimensions.</a:t>
                </a:r>
              </a:p>
              <a:p>
                <a:pPr marR="0" lvl="0"/>
                <a:r>
                  <a:rPr lang="en-US" sz="2400" b="1" i="0" u="none" strike="noStrike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Unavoidable Waste</a:t>
                </a:r>
                <a:r>
                  <a:rPr lang="en-US" sz="2400" b="0" i="0" u="none" strike="noStrike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Resulting from the inability to use scrap materials.</a:t>
                </a:r>
              </a:p>
              <a:p>
                <a:pPr marR="0" lvl="0"/>
                <a:r>
                  <a:rPr lang="en-US" sz="2400" b="0" i="0" u="none" strike="noStrike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Formula for calculating waste:</a:t>
                </a:r>
              </a:p>
              <a:p>
                <a:pPr lvl="1"/>
                <a:r>
                  <a:rPr lang="en-US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Quantity</a:t>
                </a:r>
                <a:r>
                  <a:rPr lang="en-US" i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with</a:t>
                </a:r>
                <a:r>
                  <a:rPr lang="en-US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waste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Quantity </a:t>
                </a:r>
                <a:r>
                  <a:rPr lang="en-US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without waste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𝑊𝑎𝑠𝑡𝑒</m:t>
                        </m:r>
                        <m:r>
                          <a:rPr lang="en-US" b="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𝑝𝑒𝑟𝑐𝑒𝑛𝑡𝑎𝑔𝑒</m:t>
                        </m:r>
                      </m:num>
                      <m:den>
                        <m:r>
                          <a:rPr lang="en-US" b="0" i="1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  <m:r>
                      <a:rPr lang="en-US" b="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0" i="1" u="none" strike="noStrike" baseline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:r>
                  <a:rPr lang="en-US" b="0" u="none" strike="noStrike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Waste percentage can be obtained from the historical data or experience</a:t>
                </a: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0BFCEDE3-7EB3-21BC-4933-346FA1C9E8B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045028" y="3017522"/>
                <a:ext cx="9941319" cy="3124658"/>
              </a:xfrm>
              <a:blipFill>
                <a:blip r:embed="rId2"/>
                <a:stretch>
                  <a:fillRect l="-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21889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Grey 3D art">
            <a:extLst>
              <a:ext uri="{FF2B5EF4-FFF2-40B4-BE49-F238E27FC236}">
                <a16:creationId xmlns:a16="http://schemas.microsoft.com/office/drawing/2014/main" id="{D88CEB2D-E02D-EE5C-5C91-3CA15961192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415" r="35985" b="-1"/>
          <a:stretch/>
        </p:blipFill>
        <p:spPr>
          <a:xfrm>
            <a:off x="6103027" y="10"/>
            <a:ext cx="6088971" cy="6857990"/>
          </a:xfrm>
          <a:prstGeom prst="rect">
            <a:avLst/>
          </a:prstGeom>
        </p:spPr>
      </p:pic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9B296B9-C5A5-4E4F-9B60-C907B5F14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03025" cy="6858000"/>
          </a:xfrm>
          <a:prstGeom prst="rect">
            <a:avLst/>
          </a:prstGeom>
          <a:ln>
            <a:noFill/>
          </a:ln>
          <a:effectLst>
            <a:outerShdw blurRad="889000" dist="406400" dir="21540000" sx="90000" sy="9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D0300FD3-5AF1-6305-15FA-907807267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03025" cy="2285995"/>
          </a:xfrm>
          <a:prstGeom prst="rect">
            <a:avLst/>
          </a:prstGeom>
          <a:ln>
            <a:noFill/>
          </a:ln>
          <a:effectLst>
            <a:outerShdw blurRad="254000" dist="127000" dir="5460000" sx="92000" sy="92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CECECF-B0B1-E914-9831-AE7FFDC2C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328512"/>
            <a:ext cx="4778387" cy="162897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/>
            <a:r>
              <a:rPr lang="en-US" sz="4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Concrete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ACD4AF-7584-C2B4-D22B-AA34CAB3D4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1801" y="2884929"/>
            <a:ext cx="4659756" cy="337413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 lvl="0"/>
            <a:r>
              <a:rPr lang="en-US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Components of Concrete Works</a:t>
            </a:r>
          </a:p>
          <a:p>
            <a:pPr marR="0" lvl="1"/>
            <a:r>
              <a:rPr lang="en-US" sz="20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Forms</a:t>
            </a:r>
            <a:r>
              <a:rPr lang="en-US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Measured in square feet, linear feet, or sets. Include all sides.</a:t>
            </a:r>
          </a:p>
          <a:p>
            <a:pPr marR="0" lvl="1"/>
            <a:r>
              <a:rPr lang="en-US" sz="20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Reinforcing</a:t>
            </a:r>
            <a:r>
              <a:rPr lang="en-US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Includes rebar, rebar chairs, welded wire fabric (WWF), and wire ties.</a:t>
            </a:r>
          </a:p>
          <a:p>
            <a:pPr marR="0" lvl="1"/>
            <a:r>
              <a:rPr lang="en-US" sz="20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Concrete</a:t>
            </a:r>
            <a:r>
              <a:rPr lang="en-US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Consider admixtures, weather, and waste (typically 5-10%).</a:t>
            </a:r>
          </a:p>
        </p:txBody>
      </p:sp>
    </p:spTree>
    <p:extLst>
      <p:ext uri="{BB962C8B-B14F-4D97-AF65-F5344CB8AC3E}">
        <p14:creationId xmlns:p14="http://schemas.microsoft.com/office/powerpoint/2010/main" val="24108492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38C23C-C1A9-5CE0-8A3F-C10FA7464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0" y="762001"/>
            <a:ext cx="5334197" cy="170824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/>
            <a:r>
              <a:rPr lang="en-US" sz="4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Specific Concrete Elements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886253-AE27-0423-1D4E-5968C6830D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1800" y="2470244"/>
            <a:ext cx="5334197" cy="3769835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R="0" lvl="0"/>
            <a:r>
              <a:rPr lang="en-US" sz="1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Spot (Column) Footings:</a:t>
            </a:r>
          </a:p>
          <a:p>
            <a:pPr marR="0" lvl="1"/>
            <a:r>
              <a:rPr lang="en-US" sz="1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Concrete is a volumetric good (Volume = Height × Width × Length).</a:t>
            </a:r>
          </a:p>
          <a:p>
            <a:pPr marR="0" lvl="1"/>
            <a:r>
              <a:rPr lang="en-US" sz="1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Forms are linear or sheet goods depending on height.</a:t>
            </a:r>
          </a:p>
          <a:p>
            <a:pPr marR="0" lvl="1"/>
            <a:r>
              <a:rPr lang="en-US" sz="1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Rebar and dowels are counted items.</a:t>
            </a:r>
          </a:p>
          <a:p>
            <a:pPr marR="0" lvl="0"/>
            <a:r>
              <a:rPr lang="en-US" sz="1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Columns:</a:t>
            </a:r>
          </a:p>
          <a:p>
            <a:pPr marR="0" lvl="1"/>
            <a:r>
              <a:rPr lang="en-US" sz="1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Rectangular: Concrete is volumetric, forms are linear/sheet goods, rebar and ties are counted.</a:t>
            </a:r>
          </a:p>
          <a:p>
            <a:pPr marR="0" lvl="1"/>
            <a:r>
              <a:rPr lang="en-US" sz="1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Round: Concrete volume calculated using: </a:t>
            </a:r>
          </a:p>
          <a:p>
            <a:pPr marR="0" lvl="1"/>
            <a:r>
              <a:rPr lang="en-US" sz="1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 (Diameter/2)² × Height.</a:t>
            </a:r>
          </a:p>
          <a:p>
            <a:pPr marR="0" lvl="0"/>
            <a:r>
              <a:rPr lang="en-US" sz="1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Continuous Footings:</a:t>
            </a:r>
          </a:p>
          <a:p>
            <a:pPr marR="0" lvl="1"/>
            <a:r>
              <a:rPr lang="en-US" sz="1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Concrete is volumetric.</a:t>
            </a:r>
          </a:p>
          <a:p>
            <a:pPr marR="0" lvl="1"/>
            <a:r>
              <a:rPr lang="en-US" sz="1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Forms are linear or sheet goods.</a:t>
            </a:r>
          </a:p>
          <a:p>
            <a:pPr marR="0" lvl="1"/>
            <a:r>
              <a:rPr lang="en-US" sz="1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Rebar includes cross bars, dowels (counted items), and continuous bars (linear goods).</a:t>
            </a:r>
          </a:p>
        </p:txBody>
      </p:sp>
      <p:pic>
        <p:nvPicPr>
          <p:cNvPr id="5" name="Picture 4" descr="Pillars in shadow">
            <a:extLst>
              <a:ext uri="{FF2B5EF4-FFF2-40B4-BE49-F238E27FC236}">
                <a16:creationId xmlns:a16="http://schemas.microsoft.com/office/drawing/2014/main" id="{9730DABD-BCAA-C836-7B57-162136C595F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6745" r="37243" b="1"/>
          <a:stretch/>
        </p:blipFill>
        <p:spPr>
          <a:xfrm>
            <a:off x="6857797" y="-10886"/>
            <a:ext cx="5334204" cy="6868886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214829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F0E92C-78D0-2C71-5B0E-7C67010AE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en-US" sz="4800" b="0" i="0" u="none" strike="noStrike" kern="100" baseline="0" dirty="0">
                <a:latin typeface="Times New Roman" panose="02020603050405020304" pitchFamily="18" charset="0"/>
              </a:rPr>
              <a:t>Specific Concrete Elements Cont.</a:t>
            </a:r>
            <a:endParaRPr lang="en-US" sz="4800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82D0A6-306E-826D-0BEB-F25C8D5F80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 fontScale="92500" lnSpcReduction="20000"/>
          </a:bodyPr>
          <a:lstStyle/>
          <a:p>
            <a:pPr marR="0" lvl="0" rtl="0"/>
            <a:r>
              <a:rPr lang="en-US" sz="1600" b="0" i="0" u="none" strike="noStrike" kern="100" baseline="0" dirty="0">
                <a:latin typeface="Times New Roman" panose="02020603050405020304" pitchFamily="18" charset="0"/>
              </a:rPr>
              <a:t>Foundation Walls:</a:t>
            </a:r>
          </a:p>
          <a:p>
            <a:pPr marR="0" lvl="1" rtl="0"/>
            <a:r>
              <a:rPr lang="en-US" sz="1600" b="0" i="0" u="none" strike="noStrike" kern="100" baseline="0" dirty="0">
                <a:latin typeface="Times New Roman" panose="02020603050405020304" pitchFamily="18" charset="0"/>
              </a:rPr>
              <a:t>Concrete is volumetric.</a:t>
            </a:r>
          </a:p>
          <a:p>
            <a:pPr marR="0" lvl="1" rtl="0"/>
            <a:r>
              <a:rPr lang="en-US" sz="1600" b="0" i="0" u="none" strike="noStrike" kern="100" baseline="0" dirty="0">
                <a:latin typeface="Times New Roman" panose="02020603050405020304" pitchFamily="18" charset="0"/>
              </a:rPr>
              <a:t>Forms are sheet goods.</a:t>
            </a:r>
          </a:p>
          <a:p>
            <a:pPr marR="0" lvl="1" rtl="0"/>
            <a:r>
              <a:rPr lang="en-US" sz="1600" b="0" i="0" u="none" strike="noStrike" kern="100" baseline="0" dirty="0">
                <a:latin typeface="Times New Roman" panose="02020603050405020304" pitchFamily="18" charset="0"/>
              </a:rPr>
              <a:t>Rebar includes vertical (counted) and horizontal (linear) rebar.</a:t>
            </a:r>
          </a:p>
          <a:p>
            <a:pPr marR="0" lvl="0" rtl="0"/>
            <a:r>
              <a:rPr lang="en-US" sz="1600" b="0" i="0" u="none" strike="noStrike" kern="100" baseline="0" dirty="0">
                <a:latin typeface="Times New Roman" panose="02020603050405020304" pitchFamily="18" charset="0"/>
              </a:rPr>
              <a:t>Beams:</a:t>
            </a:r>
          </a:p>
          <a:p>
            <a:pPr marR="0" lvl="1" rtl="0"/>
            <a:r>
              <a:rPr lang="en-US" sz="1600" b="0" i="0" u="none" strike="noStrike" kern="100" baseline="0" dirty="0">
                <a:latin typeface="Times New Roman" panose="02020603050405020304" pitchFamily="18" charset="0"/>
              </a:rPr>
              <a:t>Estimated similarly to walls but include forms on the bottom and specialty rebar like stirrups.</a:t>
            </a:r>
          </a:p>
          <a:p>
            <a:pPr marR="0" lvl="0" rtl="0"/>
            <a:r>
              <a:rPr lang="en-US" sz="1600" b="0" i="0" u="none" strike="noStrike" kern="100" baseline="0" dirty="0">
                <a:latin typeface="Times New Roman" panose="02020603050405020304" pitchFamily="18" charset="0"/>
              </a:rPr>
              <a:t>Slab on Grade:</a:t>
            </a:r>
          </a:p>
          <a:p>
            <a:pPr marR="0" lvl="1" rtl="0"/>
            <a:r>
              <a:rPr lang="en-US" sz="1600" b="0" i="0" u="none" strike="noStrike" kern="100" baseline="0" dirty="0">
                <a:latin typeface="Times New Roman" panose="02020603050405020304" pitchFamily="18" charset="0"/>
              </a:rPr>
              <a:t>Estimated similarly to walls but include forms on the bottom and calculate the area to be finished.</a:t>
            </a:r>
          </a:p>
          <a:p>
            <a:pPr marR="0" lvl="0" rtl="0"/>
            <a:r>
              <a:rPr lang="en-US" sz="1600" b="0" i="0" u="none" strike="noStrike" kern="100" baseline="0" dirty="0">
                <a:latin typeface="Times New Roman" panose="02020603050405020304" pitchFamily="18" charset="0"/>
              </a:rPr>
              <a:t>Raised Slabs:</a:t>
            </a:r>
          </a:p>
          <a:p>
            <a:pPr marR="0" lvl="1" rtl="0"/>
            <a:r>
              <a:rPr lang="en-US" sz="1600" b="0" i="0" u="none" strike="noStrike" kern="100" baseline="0" dirty="0">
                <a:latin typeface="Times New Roman" panose="02020603050405020304" pitchFamily="18" charset="0"/>
              </a:rPr>
              <a:t>Concrete is volumetric (Volume = Width × Length × Average Thickness).</a:t>
            </a:r>
          </a:p>
          <a:p>
            <a:pPr lvl="2"/>
            <a:r>
              <a:rPr lang="en-US" sz="1600" kern="100" dirty="0">
                <a:latin typeface="Times New Roman" panose="02020603050405020304" pitchFamily="18" charset="0"/>
              </a:rPr>
              <a:t>Average Thickness (</a:t>
            </a:r>
            <a:r>
              <a:rPr lang="en-US" sz="1600" i="1" kern="100" dirty="0" err="1">
                <a:latin typeface="Times New Roman" panose="02020603050405020304" pitchFamily="18" charset="0"/>
              </a:rPr>
              <a:t>T</a:t>
            </a:r>
            <a:r>
              <a:rPr lang="en-US" sz="1600" i="1" kern="100" baseline="-25000" dirty="0" err="1">
                <a:latin typeface="Times New Roman" panose="02020603050405020304" pitchFamily="18" charset="0"/>
              </a:rPr>
              <a:t>ave</a:t>
            </a:r>
            <a:r>
              <a:rPr lang="en-US" sz="1600" kern="100" dirty="0">
                <a:latin typeface="Times New Roman" panose="02020603050405020304" pitchFamily="18" charset="0"/>
              </a:rPr>
              <a:t>)</a:t>
            </a:r>
          </a:p>
          <a:p>
            <a:pPr lvl="2"/>
            <a:r>
              <a:rPr lang="en-US" sz="1600" b="0" i="1" u="none" strike="noStrike" kern="100" baseline="0" dirty="0" err="1">
                <a:latin typeface="Times New Roman" panose="02020603050405020304" pitchFamily="18" charset="0"/>
              </a:rPr>
              <a:t>T</a:t>
            </a:r>
            <a:r>
              <a:rPr lang="en-US" sz="1600" b="0" i="1" u="none" strike="noStrike" kern="100" baseline="-25000" dirty="0" err="1">
                <a:latin typeface="Times New Roman" panose="02020603050405020304" pitchFamily="18" charset="0"/>
              </a:rPr>
              <a:t>ave</a:t>
            </a:r>
            <a:r>
              <a:rPr lang="en-US" sz="1600" b="0" i="1" u="none" strike="noStrike" kern="100" dirty="0">
                <a:latin typeface="Times New Roman" panose="02020603050405020304" pitchFamily="18" charset="0"/>
              </a:rPr>
              <a:t> = T + (W</a:t>
            </a:r>
            <a:r>
              <a:rPr lang="en-US" sz="1600" b="0" i="1" u="none" strike="noStrike" kern="100" baseline="-25000" dirty="0">
                <a:latin typeface="Times New Roman" panose="02020603050405020304" pitchFamily="18" charset="0"/>
              </a:rPr>
              <a:t>1</a:t>
            </a:r>
            <a:r>
              <a:rPr lang="en-US" sz="1600" b="0" i="1" u="none" strike="noStrike" kern="100" dirty="0">
                <a:latin typeface="Times New Roman" panose="02020603050405020304" pitchFamily="18" charset="0"/>
              </a:rPr>
              <a:t> + W</a:t>
            </a:r>
            <a:r>
              <a:rPr lang="en-US" sz="1600" b="0" i="1" u="none" strike="noStrike" kern="100" baseline="-25000" dirty="0">
                <a:latin typeface="Times New Roman" panose="02020603050405020304" pitchFamily="18" charset="0"/>
              </a:rPr>
              <a:t>2</a:t>
            </a:r>
            <a:r>
              <a:rPr lang="en-US" sz="1600" b="0" i="1" u="none" strike="noStrike" kern="100" dirty="0">
                <a:latin typeface="Times New Roman" panose="02020603050405020304" pitchFamily="18" charset="0"/>
              </a:rPr>
              <a:t>)D/(2S)</a:t>
            </a:r>
            <a:endParaRPr lang="en-US" sz="1600" b="0" i="1" u="none" strike="noStrike" kern="100" baseline="0" dirty="0">
              <a:latin typeface="Times New Roman" panose="02020603050405020304" pitchFamily="18" charset="0"/>
            </a:endParaRPr>
          </a:p>
          <a:p>
            <a:pPr marR="0" lvl="0" rtl="0"/>
            <a:r>
              <a:rPr lang="en-US" sz="1600" b="0" i="0" u="none" strike="noStrike" kern="100" baseline="0" dirty="0">
                <a:latin typeface="Times New Roman" panose="02020603050405020304" pitchFamily="18" charset="0"/>
              </a:rPr>
              <a:t>Stairs:</a:t>
            </a:r>
          </a:p>
          <a:p>
            <a:pPr marR="0" lvl="1" rtl="0"/>
            <a:r>
              <a:rPr lang="en-US" sz="1600" b="0" i="0" u="none" strike="noStrike" kern="100" baseline="0" dirty="0">
                <a:latin typeface="Times New Roman" panose="02020603050405020304" pitchFamily="18" charset="0"/>
              </a:rPr>
              <a:t>Concrete is volumetric (Volume = Cross Section × Width).</a:t>
            </a:r>
          </a:p>
          <a:p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9651995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7AAD27-6C8B-2251-A179-DB1A6DBA6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/>
            <a:r>
              <a:rPr lang="en-US" sz="4800" b="0" i="0" u="none" strike="noStrike" kern="1200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Masonry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DA4F25-4BEA-DFE7-40E8-93FE47BE09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45028" y="3017522"/>
            <a:ext cx="9941319" cy="312465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 lvl="0"/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Blocks and Structural Brick</a:t>
            </a:r>
          </a:p>
          <a:p>
            <a:pPr marR="0" lvl="1"/>
            <a:r>
              <a:rPr lang="en-US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Block and Structural Brick: Considered sheet goods.</a:t>
            </a:r>
          </a:p>
          <a:p>
            <a:pPr marR="0" lvl="1"/>
            <a:r>
              <a:rPr lang="en-US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Vertical Rebar and Rebar Around Openings: Counted items.</a:t>
            </a:r>
          </a:p>
          <a:p>
            <a:pPr marR="0" lvl="1"/>
            <a:r>
              <a:rPr lang="en-US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Horizontal Rebar: Linear good.</a:t>
            </a:r>
          </a:p>
          <a:p>
            <a:pPr marR="0" lvl="1"/>
            <a:r>
              <a:rPr lang="en-US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Mortar and Grout: Quantity-from-quantity goods, based on past experience.</a:t>
            </a:r>
          </a:p>
          <a:p>
            <a:pPr marR="0" lvl="1"/>
            <a:r>
              <a:rPr lang="en-US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Anchor Bolts and Embeds: Counted items.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64402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D1AA55E-40D5-461B-A5A8-4AE8AAB71B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3EE133-F700-E6CB-F842-0E15D7A42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775" y="1106007"/>
            <a:ext cx="10550025" cy="1182927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R="0"/>
            <a:r>
              <a:rPr lang="en-US" sz="4800" b="0" i="0" u="none" strike="noStrike" kern="1200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Brick Veneer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EB498BD-8089-4626-91EA-4978EBEF5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878" y="806470"/>
            <a:ext cx="7903723" cy="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A4E296-8BAA-DAC0-A82B-E0C137CA5E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3775" y="2598947"/>
            <a:ext cx="10550025" cy="367734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R="0" lvl="0"/>
            <a:r>
              <a:rPr lang="en-US" sz="2000" b="1" i="0" u="none" strike="noStrike" baseline="0" dirty="0">
                <a:solidFill>
                  <a:schemeClr val="tx1">
                    <a:alpha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Brick</a:t>
            </a:r>
            <a:r>
              <a:rPr lang="en-US" sz="2000" b="0" i="0" u="none" strike="noStrike" baseline="0" dirty="0">
                <a:solidFill>
                  <a:schemeClr val="tx1">
                    <a:alpha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Considered a sheet good.</a:t>
            </a:r>
          </a:p>
          <a:p>
            <a:pPr marR="0" lvl="0"/>
            <a:r>
              <a:rPr lang="en-US" sz="2000" b="1" i="0" u="none" strike="noStrike" baseline="0" dirty="0">
                <a:solidFill>
                  <a:schemeClr val="tx1">
                    <a:alpha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Brick Ties</a:t>
            </a:r>
            <a:r>
              <a:rPr lang="en-US" sz="2000" b="0" i="0" u="none" strike="noStrike" baseline="0" dirty="0">
                <a:solidFill>
                  <a:schemeClr val="tx1">
                    <a:alpha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Counted items, needed at the top and corners of walls.</a:t>
            </a:r>
          </a:p>
          <a:p>
            <a:pPr marR="0" lvl="1"/>
            <a:r>
              <a:rPr lang="en-US" sz="2000" b="0" i="0" u="none" strike="noStrike" baseline="0" dirty="0">
                <a:solidFill>
                  <a:schemeClr val="tx1">
                    <a:alpha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Number of Rows = </a:t>
            </a:r>
            <a:r>
              <a:rPr lang="en-US" sz="2000" b="0" i="1" u="none" strike="noStrike" baseline="0" dirty="0">
                <a:solidFill>
                  <a:schemeClr val="tx1">
                    <a:alpha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Height / Spacing</a:t>
            </a:r>
          </a:p>
          <a:p>
            <a:pPr marR="0" lvl="1"/>
            <a:r>
              <a:rPr lang="en-US" sz="2000" b="0" i="0" u="none" strike="noStrike" baseline="0" dirty="0">
                <a:solidFill>
                  <a:schemeClr val="tx1">
                    <a:alpha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Number of Columns = </a:t>
            </a:r>
            <a:r>
              <a:rPr lang="en-US" sz="2000" b="0" i="1" u="none" strike="noStrike" baseline="0" dirty="0">
                <a:solidFill>
                  <a:schemeClr val="tx1">
                    <a:alpha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Length / Spacing + 1</a:t>
            </a:r>
          </a:p>
          <a:p>
            <a:pPr marR="0" lvl="1"/>
            <a:r>
              <a:rPr lang="en-US" sz="2000" b="0" i="1" u="none" strike="noStrike" baseline="0" dirty="0">
                <a:solidFill>
                  <a:schemeClr val="tx1">
                    <a:alpha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Ties = </a:t>
            </a:r>
            <a:r>
              <a:rPr lang="en-US" sz="2000" b="0" i="1" u="none" strike="noStrike" baseline="0" dirty="0" err="1">
                <a:solidFill>
                  <a:schemeClr val="tx1">
                    <a:alpha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Number</a:t>
            </a:r>
            <a:r>
              <a:rPr lang="en-US" sz="2000" b="0" i="1" u="none" strike="noStrike" baseline="-25000" dirty="0" err="1">
                <a:solidFill>
                  <a:schemeClr val="tx1">
                    <a:alpha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Rows</a:t>
            </a:r>
            <a:r>
              <a:rPr lang="en-US" sz="2000" b="0" i="1" u="none" strike="noStrike" dirty="0">
                <a:solidFill>
                  <a:schemeClr val="tx1">
                    <a:alpha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1" u="none" strike="noStrike" baseline="0" dirty="0">
                <a:solidFill>
                  <a:schemeClr val="tx1">
                    <a:alpha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× </a:t>
            </a:r>
            <a:r>
              <a:rPr lang="en-US" sz="2000" b="0" i="1" u="none" strike="noStrike" baseline="0" dirty="0" err="1">
                <a:solidFill>
                  <a:schemeClr val="tx1">
                    <a:alpha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Number</a:t>
            </a:r>
            <a:r>
              <a:rPr lang="en-US" sz="2000" b="0" i="1" u="none" strike="noStrike" baseline="-25000" dirty="0" err="1">
                <a:solidFill>
                  <a:schemeClr val="tx1">
                    <a:alpha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Columns</a:t>
            </a:r>
            <a:endParaRPr lang="en-US" sz="2000" b="0" i="1" u="none" strike="noStrike" baseline="0" dirty="0">
              <a:solidFill>
                <a:schemeClr val="tx1">
                  <a:alpha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/>
            <a:r>
              <a:rPr lang="en-US" sz="2000" b="1" i="0" u="none" strike="noStrike" baseline="0" dirty="0">
                <a:solidFill>
                  <a:schemeClr val="tx1">
                    <a:alpha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Mortar</a:t>
            </a:r>
            <a:r>
              <a:rPr lang="en-US" sz="2000" b="0" i="0" u="none" strike="noStrike" baseline="0" dirty="0">
                <a:solidFill>
                  <a:schemeClr val="tx1">
                    <a:alpha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Volumetric good, based on past experience.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8350D8D-73D6-4132-89B5-DD52F3962A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388224" y="2325422"/>
            <a:ext cx="465458" cy="872153"/>
            <a:chOff x="11388224" y="2325422"/>
            <a:chExt cx="465458" cy="872153"/>
          </a:xfrm>
        </p:grpSpPr>
        <p:sp>
          <p:nvSpPr>
            <p:cNvPr id="13" name="Graphic 11">
              <a:extLst>
                <a:ext uri="{FF2B5EF4-FFF2-40B4-BE49-F238E27FC236}">
                  <a16:creationId xmlns:a16="http://schemas.microsoft.com/office/drawing/2014/main" id="{6CB927A4-E432-4310-9CD5-E89FF50631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03764" y="2325422"/>
              <a:ext cx="139039" cy="139039"/>
            </a:xfrm>
            <a:custGeom>
              <a:avLst/>
              <a:gdLst>
                <a:gd name="connsiteX0" fmla="*/ 129602 w 139039"/>
                <a:gd name="connsiteY0" fmla="*/ 60082 h 139039"/>
                <a:gd name="connsiteX1" fmla="*/ 78957 w 139039"/>
                <a:gd name="connsiteY1" fmla="*/ 60082 h 139039"/>
                <a:gd name="connsiteX2" fmla="*/ 78957 w 139039"/>
                <a:gd name="connsiteY2" fmla="*/ 9437 h 139039"/>
                <a:gd name="connsiteX3" fmla="*/ 69520 w 139039"/>
                <a:gd name="connsiteY3" fmla="*/ 0 h 139039"/>
                <a:gd name="connsiteX4" fmla="*/ 60082 w 139039"/>
                <a:gd name="connsiteY4" fmla="*/ 9437 h 139039"/>
                <a:gd name="connsiteX5" fmla="*/ 60082 w 139039"/>
                <a:gd name="connsiteY5" fmla="*/ 60082 h 139039"/>
                <a:gd name="connsiteX6" fmla="*/ 9437 w 139039"/>
                <a:gd name="connsiteY6" fmla="*/ 60082 h 139039"/>
                <a:gd name="connsiteX7" fmla="*/ 0 w 139039"/>
                <a:gd name="connsiteY7" fmla="*/ 69520 h 139039"/>
                <a:gd name="connsiteX8" fmla="*/ 9437 w 139039"/>
                <a:gd name="connsiteY8" fmla="*/ 78957 h 139039"/>
                <a:gd name="connsiteX9" fmla="*/ 60082 w 139039"/>
                <a:gd name="connsiteY9" fmla="*/ 78957 h 139039"/>
                <a:gd name="connsiteX10" fmla="*/ 60082 w 139039"/>
                <a:gd name="connsiteY10" fmla="*/ 129602 h 139039"/>
                <a:gd name="connsiteX11" fmla="*/ 69520 w 139039"/>
                <a:gd name="connsiteY11" fmla="*/ 139039 h 139039"/>
                <a:gd name="connsiteX12" fmla="*/ 78957 w 139039"/>
                <a:gd name="connsiteY12" fmla="*/ 129602 h 139039"/>
                <a:gd name="connsiteX13" fmla="*/ 78957 w 139039"/>
                <a:gd name="connsiteY13" fmla="*/ 78957 h 139039"/>
                <a:gd name="connsiteX14" fmla="*/ 129602 w 139039"/>
                <a:gd name="connsiteY14" fmla="*/ 78957 h 139039"/>
                <a:gd name="connsiteX15" fmla="*/ 139039 w 139039"/>
                <a:gd name="connsiteY15" fmla="*/ 69520 h 139039"/>
                <a:gd name="connsiteX16" fmla="*/ 129602 w 139039"/>
                <a:gd name="connsiteY16" fmla="*/ 60082 h 139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9" h="139039">
                  <a:moveTo>
                    <a:pt x="129602" y="60082"/>
                  </a:moveTo>
                  <a:lnTo>
                    <a:pt x="78957" y="60082"/>
                  </a:lnTo>
                  <a:lnTo>
                    <a:pt x="78957" y="9437"/>
                  </a:lnTo>
                  <a:cubicBezTo>
                    <a:pt x="78957" y="4225"/>
                    <a:pt x="74731" y="0"/>
                    <a:pt x="69520" y="0"/>
                  </a:cubicBezTo>
                  <a:cubicBezTo>
                    <a:pt x="64308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8"/>
                    <a:pt x="0" y="69520"/>
                  </a:cubicBezTo>
                  <a:cubicBezTo>
                    <a:pt x="0" y="74731"/>
                    <a:pt x="4225" y="78957"/>
                    <a:pt x="9437" y="78957"/>
                  </a:cubicBezTo>
                  <a:lnTo>
                    <a:pt x="60082" y="78957"/>
                  </a:lnTo>
                  <a:lnTo>
                    <a:pt x="60082" y="129602"/>
                  </a:lnTo>
                  <a:cubicBezTo>
                    <a:pt x="60082" y="134814"/>
                    <a:pt x="64308" y="139039"/>
                    <a:pt x="69520" y="139039"/>
                  </a:cubicBezTo>
                  <a:cubicBezTo>
                    <a:pt x="74731" y="139039"/>
                    <a:pt x="78957" y="134814"/>
                    <a:pt x="78957" y="129602"/>
                  </a:cubicBezTo>
                  <a:lnTo>
                    <a:pt x="78957" y="78957"/>
                  </a:lnTo>
                  <a:lnTo>
                    <a:pt x="129602" y="78957"/>
                  </a:lnTo>
                  <a:cubicBezTo>
                    <a:pt x="134814" y="78957"/>
                    <a:pt x="139039" y="74731"/>
                    <a:pt x="139039" y="69520"/>
                  </a:cubicBezTo>
                  <a:cubicBezTo>
                    <a:pt x="139039" y="64308"/>
                    <a:pt x="134814" y="60082"/>
                    <a:pt x="129602" y="60082"/>
                  </a:cubicBezTo>
                  <a:close/>
                </a:path>
              </a:pathLst>
            </a:custGeom>
            <a:solidFill>
              <a:schemeClr val="accent2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Graphic 10">
              <a:extLst>
                <a:ext uri="{FF2B5EF4-FFF2-40B4-BE49-F238E27FC236}">
                  <a16:creationId xmlns:a16="http://schemas.microsoft.com/office/drawing/2014/main" id="{E3020543-B24B-4EC4-8FFC-8DD88EEA9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62544" y="2554717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accent2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Graphic 12">
              <a:extLst>
                <a:ext uri="{FF2B5EF4-FFF2-40B4-BE49-F238E27FC236}">
                  <a16:creationId xmlns:a16="http://schemas.microsoft.com/office/drawing/2014/main" id="{1453BF6C-B012-48B7-B4E8-6D7AC7C27D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88224" y="3069861"/>
              <a:ext cx="127714" cy="127714"/>
            </a:xfrm>
            <a:custGeom>
              <a:avLst/>
              <a:gdLst>
                <a:gd name="connsiteX0" fmla="*/ 63857 w 127714"/>
                <a:gd name="connsiteY0" fmla="*/ 18874 h 127714"/>
                <a:gd name="connsiteX1" fmla="*/ 108840 w 127714"/>
                <a:gd name="connsiteY1" fmla="*/ 63857 h 127714"/>
                <a:gd name="connsiteX2" fmla="*/ 63857 w 127714"/>
                <a:gd name="connsiteY2" fmla="*/ 108840 h 127714"/>
                <a:gd name="connsiteX3" fmla="*/ 18874 w 127714"/>
                <a:gd name="connsiteY3" fmla="*/ 63857 h 127714"/>
                <a:gd name="connsiteX4" fmla="*/ 63857 w 127714"/>
                <a:gd name="connsiteY4" fmla="*/ 18874 h 127714"/>
                <a:gd name="connsiteX5" fmla="*/ 63857 w 127714"/>
                <a:gd name="connsiteY5" fmla="*/ 0 h 127714"/>
                <a:gd name="connsiteX6" fmla="*/ 0 w 127714"/>
                <a:gd name="connsiteY6" fmla="*/ 63857 h 127714"/>
                <a:gd name="connsiteX7" fmla="*/ 63857 w 127714"/>
                <a:gd name="connsiteY7" fmla="*/ 127714 h 127714"/>
                <a:gd name="connsiteX8" fmla="*/ 127714 w 127714"/>
                <a:gd name="connsiteY8" fmla="*/ 63857 h 127714"/>
                <a:gd name="connsiteX9" fmla="*/ 63857 w 127714"/>
                <a:gd name="connsiteY9" fmla="*/ 0 h 127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4" h="127714">
                  <a:moveTo>
                    <a:pt x="63857" y="18874"/>
                  </a:moveTo>
                  <a:cubicBezTo>
                    <a:pt x="88700" y="18874"/>
                    <a:pt x="108840" y="39014"/>
                    <a:pt x="108840" y="63857"/>
                  </a:cubicBezTo>
                  <a:cubicBezTo>
                    <a:pt x="108840" y="88700"/>
                    <a:pt x="88700" y="108840"/>
                    <a:pt x="63857" y="108840"/>
                  </a:cubicBezTo>
                  <a:cubicBezTo>
                    <a:pt x="39014" y="108840"/>
                    <a:pt x="18874" y="88700"/>
                    <a:pt x="18874" y="63857"/>
                  </a:cubicBezTo>
                  <a:cubicBezTo>
                    <a:pt x="18898" y="39024"/>
                    <a:pt x="39024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4"/>
                    <a:pt x="63857" y="127714"/>
                  </a:cubicBezTo>
                  <a:cubicBezTo>
                    <a:pt x="99124" y="127714"/>
                    <a:pt x="127714" y="99124"/>
                    <a:pt x="127714" y="63857"/>
                  </a:cubicBezTo>
                  <a:cubicBezTo>
                    <a:pt x="127714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accent2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76159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7788B5-AD69-4315-95C6-FC3E35EC7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8"/>
            <a:ext cx="10515600" cy="113349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 algn="ctr"/>
            <a:r>
              <a:rPr lang="en-US" sz="5200" b="0" i="0" u="none" strike="noStrike" kern="1200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Four Stages of the Estimating Process:</a:t>
            </a:r>
          </a:p>
        </p:txBody>
      </p:sp>
      <p:graphicFrame>
        <p:nvGraphicFramePr>
          <p:cNvPr id="5" name="Text Placeholder 2">
            <a:extLst>
              <a:ext uri="{FF2B5EF4-FFF2-40B4-BE49-F238E27FC236}">
                <a16:creationId xmlns:a16="http://schemas.microsoft.com/office/drawing/2014/main" id="{8CD59BD1-B734-4138-46DB-D8F866A148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7433023"/>
              </p:ext>
            </p:extLst>
          </p:nvPr>
        </p:nvGraphicFramePr>
        <p:xfrm>
          <a:off x="838200" y="182880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826206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EE4318-712D-52BE-32ED-08E619D4D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b="0" i="0" u="none" strike="noStrike" kern="100" baseline="0" dirty="0">
                <a:latin typeface="Times New Roman" panose="02020603050405020304" pitchFamily="18" charset="0"/>
              </a:rPr>
              <a:t>Metals</a:t>
            </a:r>
          </a:p>
        </p:txBody>
      </p:sp>
      <p:graphicFrame>
        <p:nvGraphicFramePr>
          <p:cNvPr id="28" name="Text Placeholder 2">
            <a:extLst>
              <a:ext uri="{FF2B5EF4-FFF2-40B4-BE49-F238E27FC236}">
                <a16:creationId xmlns:a16="http://schemas.microsoft.com/office/drawing/2014/main" id="{E174FF61-9063-75D3-DA02-D74975DA0C93}"/>
              </a:ext>
            </a:extLst>
          </p:cNvPr>
          <p:cNvGraphicFramePr/>
          <p:nvPr/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021722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DA718D0-4865-4629-8134-44F68D41D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5167ED7-6315-43AB-B1B6-C326D5FD8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340441" y="2666183"/>
            <a:ext cx="5860051" cy="527712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F4D8839-FB03-487D-ACC8-8BFEDD4FEB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EF75023-9A3B-42FC-B704-61A8F7BEF4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922919"/>
            <a:ext cx="11111729" cy="54612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6A1479-99A0-8242-C50F-D27068796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2963" y="1238080"/>
            <a:ext cx="9849751" cy="1349671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R="0"/>
            <a:r>
              <a:rPr lang="en-US" sz="4800" b="0" i="0" u="none" strike="noStrike" kern="1200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Woods, Plastics, and Composites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A7FD60-FD4E-B1A8-F93F-17A55E8969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89304" y="2902913"/>
            <a:ext cx="9849751" cy="303216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 lvl="0"/>
            <a:r>
              <a:rPr lang="en-US" sz="20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Floor Systems</a:t>
            </a:r>
            <a:r>
              <a:rPr lang="en-US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000" b="1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0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Sills</a:t>
            </a:r>
            <a:r>
              <a:rPr lang="en-US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Linear component, must be durable or pressure-treated wood.</a:t>
            </a:r>
          </a:p>
          <a:p>
            <a:pPr lvl="1"/>
            <a:r>
              <a:rPr lang="en-US" sz="20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Posts, Girders, Joists</a:t>
            </a:r>
            <a:r>
              <a:rPr lang="en-US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Counted items.</a:t>
            </a:r>
          </a:p>
          <a:p>
            <a:pPr lvl="1"/>
            <a:r>
              <a:rPr lang="en-US" sz="20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Rim Joists, Blocking</a:t>
            </a:r>
            <a:r>
              <a:rPr lang="en-US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Linear components.</a:t>
            </a:r>
          </a:p>
          <a:p>
            <a:pPr lvl="1"/>
            <a:r>
              <a:rPr lang="en-US" sz="20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Floor Sheathing, Wood Decking</a:t>
            </a:r>
            <a:r>
              <a:rPr lang="en-US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Sheet goods.</a:t>
            </a:r>
          </a:p>
          <a:p>
            <a:pPr lvl="1"/>
            <a:r>
              <a:rPr lang="en-US" sz="20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Openings</a:t>
            </a:r>
            <a:r>
              <a:rPr lang="en-US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Require doubled trimmers and framing anchors for larger openings.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83949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2AA603-8737-32FD-B9BF-DC66A3482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/>
            <a:r>
              <a:rPr lang="en-US" sz="4800" b="0" i="0" u="none" strike="noStrike" kern="1200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Walls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82A5B8-65FE-A83C-B7EA-B418107617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43631" y="2787602"/>
            <a:ext cx="9941319" cy="312465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 lvl="0"/>
            <a:r>
              <a:rPr lang="en-US" sz="24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Top and Bottom Plates</a:t>
            </a:r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Linear goods.</a:t>
            </a:r>
          </a:p>
          <a:p>
            <a:pPr marR="0" lvl="0"/>
            <a:r>
              <a:rPr lang="en-US" sz="24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Studs</a:t>
            </a:r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Counted items, with extra studs needed at corners, intersections, and openings.</a:t>
            </a:r>
          </a:p>
          <a:p>
            <a:pPr marR="0" lvl="0"/>
            <a:r>
              <a:rPr lang="en-US" sz="24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Headers</a:t>
            </a:r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Counted items, may require plywood spacers.</a:t>
            </a:r>
          </a:p>
          <a:p>
            <a:pPr marR="0" lvl="0"/>
            <a:r>
              <a:rPr lang="en-US" sz="24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Hold Downs, Blocking</a:t>
            </a:r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Counted and linear components respectively.</a:t>
            </a:r>
          </a:p>
          <a:p>
            <a:pPr marR="0" lvl="0"/>
            <a:r>
              <a:rPr lang="en-US" sz="24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Wall Sheathing</a:t>
            </a:r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Sheet good.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68778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B50F5A-80E5-743A-0F0E-E5A308C47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0" y="614941"/>
            <a:ext cx="8074815" cy="161848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/>
            <a:r>
              <a:rPr lang="en-US" b="0" i="0" u="none" strike="noStrike" kern="1200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Roof Systems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4BFCCA-9909-4F36-55F7-7B23620755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85240" y="2225096"/>
            <a:ext cx="8074815" cy="331086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R="0" lvl="0"/>
            <a:r>
              <a:rPr lang="en-US" sz="20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Rafters, Trusses</a:t>
            </a:r>
            <a:r>
              <a:rPr lang="en-US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Counted item</a:t>
            </a:r>
          </a:p>
          <a:p>
            <a:pPr lvl="1"/>
            <a:r>
              <a:rPr lang="en-US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Common rafter: </a:t>
            </a:r>
          </a:p>
          <a:p>
            <a:pPr lvl="2"/>
            <a:r>
              <a:rPr lang="en-US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Length = (Run</a:t>
            </a:r>
            <a:r>
              <a:rPr lang="en-US" b="0" i="1" u="none" strike="noStrike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0" i="1" u="none" strike="noStrik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Rise</a:t>
            </a:r>
            <a:r>
              <a:rPr lang="en-US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0" i="1" u="none" strike="noStrike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b="0" i="1" u="none" strike="noStrike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0.5</a:t>
            </a:r>
            <a:r>
              <a:rPr lang="en-US" b="0" i="1" u="none" strike="noStrik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Width (Rise/Run)</a:t>
            </a:r>
          </a:p>
          <a:p>
            <a:pPr lvl="2"/>
            <a:r>
              <a:rPr lang="en-US" i="1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Length = Run 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+ Slope</a:t>
            </a:r>
            <a:r>
              <a:rPr lang="en-US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0.5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Width(Slope)</a:t>
            </a:r>
            <a:endParaRPr lang="en-US" b="0" i="1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/>
            <a:r>
              <a:rPr lang="en-US" sz="20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Roof Sheathing</a:t>
            </a:r>
            <a:r>
              <a:rPr lang="en-US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Sheet good.</a:t>
            </a:r>
          </a:p>
          <a:p>
            <a:pPr lvl="1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Hip rafter:</a:t>
            </a:r>
          </a:p>
          <a:p>
            <a:pPr lvl="2"/>
            <a:r>
              <a:rPr lang="en-US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Length = </a:t>
            </a:r>
            <a:r>
              <a:rPr lang="en-US" b="0" i="1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Run</a:t>
            </a:r>
            <a:r>
              <a:rPr lang="en-US" b="0" i="1" u="none" strike="noStrike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Common</a:t>
            </a:r>
            <a:r>
              <a:rPr lang="en-US" b="0" i="1" u="none" strike="noStrike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 + Slope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Common</a:t>
            </a:r>
            <a:r>
              <a:rPr lang="en-US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0.5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Width(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Slope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Hip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b="0" i="1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/>
            <a:r>
              <a:rPr lang="en-US" sz="20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Fascia</a:t>
            </a:r>
            <a:r>
              <a:rPr lang="en-US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Linear good.</a:t>
            </a:r>
          </a:p>
          <a:p>
            <a:pPr lvl="1"/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Width</a:t>
            </a:r>
            <a:r>
              <a:rPr lang="en-US" sz="20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Fascia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Width</a:t>
            </a:r>
            <a:r>
              <a:rPr lang="en-US" sz="20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Rafter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 + Slope</a:t>
            </a:r>
            <a:r>
              <a:rPr lang="en-US" sz="2000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000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0.5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Thickness</a:t>
            </a:r>
            <a:r>
              <a:rPr lang="en-US" sz="20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Fascia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(Slope)</a:t>
            </a:r>
            <a:endParaRPr lang="en-US" sz="2000" b="0" i="1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/>
            <a:r>
              <a:rPr lang="en-US" sz="20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Soffit</a:t>
            </a:r>
            <a:r>
              <a:rPr lang="en-US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Sheet good.</a:t>
            </a:r>
          </a:p>
        </p:txBody>
      </p:sp>
    </p:spTree>
    <p:extLst>
      <p:ext uri="{BB962C8B-B14F-4D97-AF65-F5344CB8AC3E}">
        <p14:creationId xmlns:p14="http://schemas.microsoft.com/office/powerpoint/2010/main" val="194922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BBE65D-4AE8-6B03-E557-F9F61B052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/>
            <a:r>
              <a:rPr lang="en-US" sz="4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Finish Carpentry and Cabinets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CCC916-21C8-D9D1-4008-FCAEC0A801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1802" y="2743200"/>
            <a:ext cx="4646905" cy="361314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 lvl="0"/>
            <a:r>
              <a:rPr lang="en-US" sz="20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Trim, Shelving, Cabinets</a:t>
            </a:r>
            <a:r>
              <a:rPr lang="en-US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Counted items.</a:t>
            </a:r>
          </a:p>
          <a:p>
            <a:pPr marR="0" lvl="0"/>
            <a:r>
              <a:rPr lang="en-US" sz="20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Paneling</a:t>
            </a:r>
            <a:r>
              <a:rPr lang="en-US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Sheet good</a:t>
            </a:r>
          </a:p>
        </p:txBody>
      </p:sp>
      <p:pic>
        <p:nvPicPr>
          <p:cNvPr id="5" name="Picture 4" descr="Files in folders">
            <a:extLst>
              <a:ext uri="{FF2B5EF4-FFF2-40B4-BE49-F238E27FC236}">
                <a16:creationId xmlns:a16="http://schemas.microsoft.com/office/drawing/2014/main" id="{CCBF4912-0AEC-F7F0-7388-D3DDDEB4518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120" r="19479" b="-2"/>
          <a:stretch/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9317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D1AA55E-40D5-461B-A5A8-4AE8AAB71B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D91777-8BA1-F027-65FF-9EBAFDCD1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775" y="1106007"/>
            <a:ext cx="10550025" cy="1182927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R="0"/>
            <a:r>
              <a:rPr lang="en-US" b="0" i="0" u="none" strike="noStrike" kern="1200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Thermal and Moisture Protection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EB498BD-8089-4626-91EA-4978EBEF5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878" y="806470"/>
            <a:ext cx="7903723" cy="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848ADC5A-0F16-6706-EEBD-6E354D5DC2FC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803775" y="2598947"/>
                <a:ext cx="10550025" cy="3677348"/>
              </a:xfrm>
            </p:spPr>
            <p:txBody>
              <a:bodyPr vert="horz" lIns="91440" tIns="45720" rIns="91440" bIns="45720" rtlCol="0" anchor="t">
                <a:normAutofit/>
              </a:bodyPr>
              <a:lstStyle/>
              <a:p>
                <a:pPr marR="0" lvl="0"/>
                <a:r>
                  <a:rPr lang="en-US" sz="1600" b="1" i="0" u="none" strike="noStrike" baseline="0" dirty="0">
                    <a:solidFill>
                      <a:schemeClr val="tx1">
                        <a:alpha val="8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Shingle Roofs</a:t>
                </a:r>
                <a:r>
                  <a:rPr lang="en-US" sz="1600" b="0" i="0" u="none" strike="noStrike" baseline="0" dirty="0">
                    <a:solidFill>
                      <a:schemeClr val="tx1">
                        <a:alpha val="8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r>
                  <a:rPr lang="en-US" sz="1600" b="1" i="0" u="none" strike="noStrike" baseline="0" dirty="0">
                    <a:solidFill>
                      <a:schemeClr val="tx1">
                        <a:alpha val="8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Drip Edge</a:t>
                </a:r>
                <a:r>
                  <a:rPr lang="en-US" sz="1600" b="0" i="0" u="none" strike="noStrike" baseline="0" dirty="0">
                    <a:solidFill>
                      <a:schemeClr val="tx1">
                        <a:alpha val="8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Installed around the perimeter of the roof, considered a linear component.</a:t>
                </a:r>
              </a:p>
              <a:p>
                <a:pPr marR="0" lvl="1"/>
                <a:r>
                  <a:rPr lang="en-US" sz="1600" b="1" i="0" u="none" strike="noStrike" baseline="0" dirty="0">
                    <a:solidFill>
                      <a:schemeClr val="tx1">
                        <a:alpha val="8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Field Shingles</a:t>
                </a:r>
                <a:r>
                  <a:rPr lang="en-US" sz="1600" b="0" i="0" u="none" strike="noStrike" baseline="0" dirty="0">
                    <a:solidFill>
                      <a:schemeClr val="tx1">
                        <a:alpha val="8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Calculations involve the slope of the roof and average width of trapezoid.</a:t>
                </a:r>
              </a:p>
              <a:p>
                <a:pPr lvl="2"/>
                <a:r>
                  <a:rPr lang="en-US" sz="1600" i="1" dirty="0">
                    <a:solidFill>
                      <a:schemeClr val="tx1">
                        <a:alpha val="8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Starter</a:t>
                </a:r>
              </a:p>
              <a:p>
                <a:pPr lvl="3"/>
                <a:r>
                  <a:rPr lang="en-US" sz="1600" i="1" dirty="0" err="1">
                    <a:solidFill>
                      <a:schemeClr val="tx1">
                        <a:alpha val="8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Area</a:t>
                </a:r>
                <a:r>
                  <a:rPr lang="en-US" sz="1600" i="1" baseline="-25000" dirty="0" err="1">
                    <a:solidFill>
                      <a:schemeClr val="tx1">
                        <a:alpha val="8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starter</a:t>
                </a:r>
                <a:r>
                  <a:rPr lang="en-US" sz="1600" i="1" baseline="-25000" dirty="0">
                    <a:solidFill>
                      <a:schemeClr val="tx1">
                        <a:alpha val="8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shingles</a:t>
                </a:r>
                <a:r>
                  <a:rPr lang="en-US" sz="1600" i="1" dirty="0">
                    <a:solidFill>
                      <a:schemeClr val="tx1">
                        <a:alpha val="8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Exposure (ft) * Length (ft)</a:t>
                </a:r>
              </a:p>
              <a:p>
                <a:pPr lvl="2"/>
                <a:r>
                  <a:rPr lang="en-US" sz="1600" i="1" dirty="0">
                    <a:solidFill>
                      <a:schemeClr val="tx1">
                        <a:alpha val="8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Standard</a:t>
                </a:r>
              </a:p>
              <a:p>
                <a:pPr lvl="3"/>
                <a:r>
                  <a:rPr lang="en-US" sz="1600" i="1" dirty="0" err="1">
                    <a:solidFill>
                      <a:schemeClr val="tx1">
                        <a:alpha val="8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Area</a:t>
                </a:r>
                <a:r>
                  <a:rPr lang="en-US" sz="1600" i="1" baseline="-25000" dirty="0" err="1">
                    <a:solidFill>
                      <a:schemeClr val="tx1">
                        <a:alpha val="8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standard</a:t>
                </a:r>
                <a:r>
                  <a:rPr lang="en-US" sz="1600" i="1" baseline="-25000" dirty="0">
                    <a:solidFill>
                      <a:schemeClr val="tx1">
                        <a:alpha val="8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shingles for field</a:t>
                </a:r>
                <a:r>
                  <a:rPr lang="en-US" sz="1600" i="1" dirty="0">
                    <a:solidFill>
                      <a:schemeClr val="tx1">
                        <a:alpha val="8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US" sz="1600" i="1" dirty="0" err="1">
                    <a:solidFill>
                      <a:schemeClr val="tx1">
                        <a:alpha val="8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Area</a:t>
                </a:r>
                <a:r>
                  <a:rPr lang="en-US" sz="1600" i="1" baseline="-25000" dirty="0" err="1">
                    <a:solidFill>
                      <a:schemeClr val="tx1">
                        <a:alpha val="8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plan</a:t>
                </a:r>
                <a:r>
                  <a:rPr lang="en-US" sz="1600" i="1" dirty="0">
                    <a:solidFill>
                      <a:schemeClr val="tx1">
                        <a:alpha val="8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(ft</a:t>
                </a:r>
                <a:r>
                  <a:rPr lang="en-US" sz="1600" i="1" baseline="30000" dirty="0">
                    <a:solidFill>
                      <a:schemeClr val="tx1">
                        <a:alpha val="8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1600" i="1" dirty="0">
                    <a:solidFill>
                      <a:schemeClr val="tx1">
                        <a:alpha val="8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*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1600" i="1">
                            <a:solidFill>
                              <a:schemeClr val="tx1">
                                <a:alpha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600" b="0" i="1">
                            <a:solidFill>
                              <a:schemeClr val="tx1">
                                <a:alpha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1+</m:t>
                        </m:r>
                        <m:sSup>
                          <m:sSupPr>
                            <m:ctrlPr>
                              <a:rPr lang="en-US" sz="1600" b="0" i="1">
                                <a:solidFill>
                                  <a:schemeClr val="tx1">
                                    <a:alpha val="8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0" i="1">
                                <a:solidFill>
                                  <a:schemeClr val="tx1">
                                    <a:alpha val="8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1600" b="0" i="1">
                                <a:solidFill>
                                  <a:schemeClr val="tx1">
                                    <a:alpha val="8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US" sz="1600" i="1" dirty="0">
                  <a:solidFill>
                    <a:schemeClr val="tx1">
                      <a:alpha val="8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4"/>
                <a:r>
                  <a:rPr lang="en-US" sz="1600" i="1" dirty="0">
                    <a:solidFill>
                      <a:schemeClr val="tx1">
                        <a:alpha val="8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 = </a:t>
                </a:r>
                <a:r>
                  <a:rPr lang="en-US" sz="1600" dirty="0">
                    <a:solidFill>
                      <a:schemeClr val="tx1">
                        <a:alpha val="8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slope of roof</a:t>
                </a:r>
              </a:p>
              <a:p>
                <a:pPr lvl="2"/>
                <a:r>
                  <a:rPr lang="en-US" sz="1600" i="1" dirty="0">
                    <a:solidFill>
                      <a:schemeClr val="tx1">
                        <a:alpha val="8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Cap</a:t>
                </a:r>
              </a:p>
              <a:p>
                <a:pPr lvl="3"/>
                <a:r>
                  <a:rPr lang="en-US" sz="1600" dirty="0">
                    <a:solidFill>
                      <a:schemeClr val="tx1">
                        <a:alpha val="8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𝐴𝑟𝑒𝑎</a:t>
                </a:r>
                <a:r>
                  <a:rPr lang="en-US" sz="1600" baseline="-25000" dirty="0">
                    <a:solidFill>
                      <a:schemeClr val="tx1">
                        <a:alpha val="8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𝑐𝑎𝑝 𝑠ℎ𝑖𝑛𝑔𝑙𝑒𝑠 𝑓𝑜𝑟 𝑟𝑖𝑑𝑔𝑒 </a:t>
                </a:r>
                <a:r>
                  <a:rPr lang="en-US" sz="1600" dirty="0">
                    <a:solidFill>
                      <a:schemeClr val="tx1">
                        <a:alpha val="8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𝐿𝑒𝑛𝑔𝑡ℎ</a:t>
                </a:r>
                <a:r>
                  <a:rPr lang="en-US" sz="1600" baseline="-25000" dirty="0">
                    <a:solidFill>
                      <a:schemeClr val="tx1">
                        <a:alpha val="8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𝑟𝑖𝑑𝑔𝑒</a:t>
                </a:r>
                <a:r>
                  <a:rPr lang="en-US" sz="1600" dirty="0">
                    <a:solidFill>
                      <a:schemeClr val="tx1">
                        <a:alpha val="8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∗ 1𝑓𝑡 </a:t>
                </a:r>
              </a:p>
              <a:p>
                <a:pPr lvl="3"/>
                <a:r>
                  <a:rPr lang="en-US" sz="1600" dirty="0">
                    <a:solidFill>
                      <a:schemeClr val="tx1">
                        <a:alpha val="8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𝐴𝑟𝑒𝑎</a:t>
                </a:r>
                <a:r>
                  <a:rPr lang="en-US" sz="1600" baseline="-25000" dirty="0">
                    <a:solidFill>
                      <a:schemeClr val="tx1">
                        <a:alpha val="8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𝑐𝑎𝑝 𝑠ℎ𝑖𝑛𝑔𝑙𝑒𝑠 𝑓𝑜𝑟 ℎ𝑖𝑝 </a:t>
                </a:r>
                <a:r>
                  <a:rPr lang="en-US" sz="1600" dirty="0">
                    <a:solidFill>
                      <a:schemeClr val="tx1">
                        <a:alpha val="8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𝐿𝑒𝑛𝑔𝑡ℎ</a:t>
                </a:r>
                <a:r>
                  <a:rPr lang="en-US" sz="1600" baseline="-25000" dirty="0">
                    <a:solidFill>
                      <a:schemeClr val="tx1">
                        <a:alpha val="8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𝐻𝑖𝑝 𝑖𝑛 𝑝𝑙𝑎𝑛 </a:t>
                </a:r>
                <a:r>
                  <a:rPr lang="en-US" sz="1600" dirty="0">
                    <a:solidFill>
                      <a:schemeClr val="tx1">
                        <a:alpha val="8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∗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1600" i="1">
                            <a:solidFill>
                              <a:schemeClr val="tx1">
                                <a:alpha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600" b="0" i="1">
                            <a:solidFill>
                              <a:schemeClr val="tx1">
                                <a:alpha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1+ </m:t>
                        </m:r>
                        <m:sSub>
                          <m:sSubPr>
                            <m:ctrlPr>
                              <a:rPr lang="en-US" sz="1600" b="0" i="1">
                                <a:solidFill>
                                  <a:schemeClr val="tx1">
                                    <a:alpha val="8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>
                                <a:solidFill>
                                  <a:schemeClr val="tx1">
                                    <a:alpha val="8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sz="1600" b="0" i="1">
                                    <a:solidFill>
                                      <a:schemeClr val="tx1">
                                        <a:alpha val="8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600" b="0" i="1">
                                    <a:solidFill>
                                      <a:schemeClr val="tx1">
                                        <a:alpha val="8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p>
                                <m:r>
                                  <a:rPr lang="en-US" sz="1600" b="0" i="1">
                                    <a:solidFill>
                                      <a:schemeClr val="tx1">
                                        <a:alpha val="8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sub>
                        </m:sSub>
                      </m:e>
                    </m:rad>
                  </m:oMath>
                </a14:m>
                <a:r>
                  <a:rPr lang="en-US" sz="1600" dirty="0">
                    <a:solidFill>
                      <a:schemeClr val="tx1">
                        <a:alpha val="8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∗ 1𝑓𝑡 </a:t>
                </a:r>
              </a:p>
              <a:p>
                <a:pPr lvl="4"/>
                <a:r>
                  <a:rPr lang="en-US" sz="1600" dirty="0" err="1">
                    <a:solidFill>
                      <a:schemeClr val="tx1">
                        <a:alpha val="8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sz="1600" baseline="-25000" dirty="0" err="1">
                    <a:solidFill>
                      <a:schemeClr val="tx1">
                        <a:alpha val="8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en-US" sz="1600" dirty="0">
                    <a:solidFill>
                      <a:schemeClr val="tx1">
                        <a:alpha val="8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slope of hip</a:t>
                </a:r>
                <a:endParaRPr lang="en-US" sz="1600" i="1" dirty="0">
                  <a:solidFill>
                    <a:schemeClr val="tx1">
                      <a:alpha val="8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848ADC5A-0F16-6706-EEBD-6E354D5DC2F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803775" y="2598947"/>
                <a:ext cx="10550025" cy="3677348"/>
              </a:xfrm>
              <a:blipFill>
                <a:blip r:embed="rId2"/>
                <a:stretch>
                  <a:fillRect l="-231" t="-11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78350D8D-73D6-4132-89B5-DD52F3962A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388224" y="2325422"/>
            <a:ext cx="465458" cy="872153"/>
            <a:chOff x="11388224" y="2325422"/>
            <a:chExt cx="465458" cy="872153"/>
          </a:xfrm>
        </p:grpSpPr>
        <p:sp>
          <p:nvSpPr>
            <p:cNvPr id="13" name="Graphic 11">
              <a:extLst>
                <a:ext uri="{FF2B5EF4-FFF2-40B4-BE49-F238E27FC236}">
                  <a16:creationId xmlns:a16="http://schemas.microsoft.com/office/drawing/2014/main" id="{6CB927A4-E432-4310-9CD5-E89FF50631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03764" y="2325422"/>
              <a:ext cx="139039" cy="139039"/>
            </a:xfrm>
            <a:custGeom>
              <a:avLst/>
              <a:gdLst>
                <a:gd name="connsiteX0" fmla="*/ 129602 w 139039"/>
                <a:gd name="connsiteY0" fmla="*/ 60082 h 139039"/>
                <a:gd name="connsiteX1" fmla="*/ 78957 w 139039"/>
                <a:gd name="connsiteY1" fmla="*/ 60082 h 139039"/>
                <a:gd name="connsiteX2" fmla="*/ 78957 w 139039"/>
                <a:gd name="connsiteY2" fmla="*/ 9437 h 139039"/>
                <a:gd name="connsiteX3" fmla="*/ 69520 w 139039"/>
                <a:gd name="connsiteY3" fmla="*/ 0 h 139039"/>
                <a:gd name="connsiteX4" fmla="*/ 60082 w 139039"/>
                <a:gd name="connsiteY4" fmla="*/ 9437 h 139039"/>
                <a:gd name="connsiteX5" fmla="*/ 60082 w 139039"/>
                <a:gd name="connsiteY5" fmla="*/ 60082 h 139039"/>
                <a:gd name="connsiteX6" fmla="*/ 9437 w 139039"/>
                <a:gd name="connsiteY6" fmla="*/ 60082 h 139039"/>
                <a:gd name="connsiteX7" fmla="*/ 0 w 139039"/>
                <a:gd name="connsiteY7" fmla="*/ 69520 h 139039"/>
                <a:gd name="connsiteX8" fmla="*/ 9437 w 139039"/>
                <a:gd name="connsiteY8" fmla="*/ 78957 h 139039"/>
                <a:gd name="connsiteX9" fmla="*/ 60082 w 139039"/>
                <a:gd name="connsiteY9" fmla="*/ 78957 h 139039"/>
                <a:gd name="connsiteX10" fmla="*/ 60082 w 139039"/>
                <a:gd name="connsiteY10" fmla="*/ 129602 h 139039"/>
                <a:gd name="connsiteX11" fmla="*/ 69520 w 139039"/>
                <a:gd name="connsiteY11" fmla="*/ 139039 h 139039"/>
                <a:gd name="connsiteX12" fmla="*/ 78957 w 139039"/>
                <a:gd name="connsiteY12" fmla="*/ 129602 h 139039"/>
                <a:gd name="connsiteX13" fmla="*/ 78957 w 139039"/>
                <a:gd name="connsiteY13" fmla="*/ 78957 h 139039"/>
                <a:gd name="connsiteX14" fmla="*/ 129602 w 139039"/>
                <a:gd name="connsiteY14" fmla="*/ 78957 h 139039"/>
                <a:gd name="connsiteX15" fmla="*/ 139039 w 139039"/>
                <a:gd name="connsiteY15" fmla="*/ 69520 h 139039"/>
                <a:gd name="connsiteX16" fmla="*/ 129602 w 139039"/>
                <a:gd name="connsiteY16" fmla="*/ 60082 h 139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9" h="139039">
                  <a:moveTo>
                    <a:pt x="129602" y="60082"/>
                  </a:moveTo>
                  <a:lnTo>
                    <a:pt x="78957" y="60082"/>
                  </a:lnTo>
                  <a:lnTo>
                    <a:pt x="78957" y="9437"/>
                  </a:lnTo>
                  <a:cubicBezTo>
                    <a:pt x="78957" y="4225"/>
                    <a:pt x="74731" y="0"/>
                    <a:pt x="69520" y="0"/>
                  </a:cubicBezTo>
                  <a:cubicBezTo>
                    <a:pt x="64308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8"/>
                    <a:pt x="0" y="69520"/>
                  </a:cubicBezTo>
                  <a:cubicBezTo>
                    <a:pt x="0" y="74731"/>
                    <a:pt x="4225" y="78957"/>
                    <a:pt x="9437" y="78957"/>
                  </a:cubicBezTo>
                  <a:lnTo>
                    <a:pt x="60082" y="78957"/>
                  </a:lnTo>
                  <a:lnTo>
                    <a:pt x="60082" y="129602"/>
                  </a:lnTo>
                  <a:cubicBezTo>
                    <a:pt x="60082" y="134814"/>
                    <a:pt x="64308" y="139039"/>
                    <a:pt x="69520" y="139039"/>
                  </a:cubicBezTo>
                  <a:cubicBezTo>
                    <a:pt x="74731" y="139039"/>
                    <a:pt x="78957" y="134814"/>
                    <a:pt x="78957" y="129602"/>
                  </a:cubicBezTo>
                  <a:lnTo>
                    <a:pt x="78957" y="78957"/>
                  </a:lnTo>
                  <a:lnTo>
                    <a:pt x="129602" y="78957"/>
                  </a:lnTo>
                  <a:cubicBezTo>
                    <a:pt x="134814" y="78957"/>
                    <a:pt x="139039" y="74731"/>
                    <a:pt x="139039" y="69520"/>
                  </a:cubicBezTo>
                  <a:cubicBezTo>
                    <a:pt x="139039" y="64308"/>
                    <a:pt x="134814" y="60082"/>
                    <a:pt x="129602" y="60082"/>
                  </a:cubicBezTo>
                  <a:close/>
                </a:path>
              </a:pathLst>
            </a:custGeom>
            <a:solidFill>
              <a:schemeClr val="accent2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Graphic 10">
              <a:extLst>
                <a:ext uri="{FF2B5EF4-FFF2-40B4-BE49-F238E27FC236}">
                  <a16:creationId xmlns:a16="http://schemas.microsoft.com/office/drawing/2014/main" id="{E3020543-B24B-4EC4-8FFC-8DD88EEA9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62544" y="2554717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accent2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Graphic 12">
              <a:extLst>
                <a:ext uri="{FF2B5EF4-FFF2-40B4-BE49-F238E27FC236}">
                  <a16:creationId xmlns:a16="http://schemas.microsoft.com/office/drawing/2014/main" id="{1453BF6C-B012-48B7-B4E8-6D7AC7C27D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88224" y="3069861"/>
              <a:ext cx="127714" cy="127714"/>
            </a:xfrm>
            <a:custGeom>
              <a:avLst/>
              <a:gdLst>
                <a:gd name="connsiteX0" fmla="*/ 63857 w 127714"/>
                <a:gd name="connsiteY0" fmla="*/ 18874 h 127714"/>
                <a:gd name="connsiteX1" fmla="*/ 108840 w 127714"/>
                <a:gd name="connsiteY1" fmla="*/ 63857 h 127714"/>
                <a:gd name="connsiteX2" fmla="*/ 63857 w 127714"/>
                <a:gd name="connsiteY2" fmla="*/ 108840 h 127714"/>
                <a:gd name="connsiteX3" fmla="*/ 18874 w 127714"/>
                <a:gd name="connsiteY3" fmla="*/ 63857 h 127714"/>
                <a:gd name="connsiteX4" fmla="*/ 63857 w 127714"/>
                <a:gd name="connsiteY4" fmla="*/ 18874 h 127714"/>
                <a:gd name="connsiteX5" fmla="*/ 63857 w 127714"/>
                <a:gd name="connsiteY5" fmla="*/ 0 h 127714"/>
                <a:gd name="connsiteX6" fmla="*/ 0 w 127714"/>
                <a:gd name="connsiteY6" fmla="*/ 63857 h 127714"/>
                <a:gd name="connsiteX7" fmla="*/ 63857 w 127714"/>
                <a:gd name="connsiteY7" fmla="*/ 127714 h 127714"/>
                <a:gd name="connsiteX8" fmla="*/ 127714 w 127714"/>
                <a:gd name="connsiteY8" fmla="*/ 63857 h 127714"/>
                <a:gd name="connsiteX9" fmla="*/ 63857 w 127714"/>
                <a:gd name="connsiteY9" fmla="*/ 0 h 127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4" h="127714">
                  <a:moveTo>
                    <a:pt x="63857" y="18874"/>
                  </a:moveTo>
                  <a:cubicBezTo>
                    <a:pt x="88700" y="18874"/>
                    <a:pt x="108840" y="39014"/>
                    <a:pt x="108840" y="63857"/>
                  </a:cubicBezTo>
                  <a:cubicBezTo>
                    <a:pt x="108840" y="88700"/>
                    <a:pt x="88700" y="108840"/>
                    <a:pt x="63857" y="108840"/>
                  </a:cubicBezTo>
                  <a:cubicBezTo>
                    <a:pt x="39014" y="108840"/>
                    <a:pt x="18874" y="88700"/>
                    <a:pt x="18874" y="63857"/>
                  </a:cubicBezTo>
                  <a:cubicBezTo>
                    <a:pt x="18898" y="39024"/>
                    <a:pt x="39024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4"/>
                    <a:pt x="63857" y="127714"/>
                  </a:cubicBezTo>
                  <a:cubicBezTo>
                    <a:pt x="99124" y="127714"/>
                    <a:pt x="127714" y="99124"/>
                    <a:pt x="127714" y="63857"/>
                  </a:cubicBezTo>
                  <a:cubicBezTo>
                    <a:pt x="127714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accent2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789060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05CFAC-0ECD-EA19-82C6-D2A1E74C0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en-US" sz="4000" b="0" i="0" u="none" strike="noStrike" kern="100" baseline="0" dirty="0">
                <a:latin typeface="Times New Roman" panose="02020603050405020304" pitchFamily="18" charset="0"/>
              </a:rPr>
              <a:t>Thermal and Moisture Protection Cont.</a:t>
            </a:r>
            <a:endParaRPr lang="en-US" sz="40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6ED20B-E503-D2FD-A3D2-404530B6710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15568" y="2481943"/>
                <a:ext cx="10168128" cy="3695020"/>
              </a:xfrm>
            </p:spPr>
            <p:txBody>
              <a:bodyPr>
                <a:normAutofit/>
              </a:bodyPr>
              <a:lstStyle/>
              <a:p>
                <a:pPr marR="0" lvl="0" rtl="0"/>
                <a:r>
                  <a:rPr lang="en-US" sz="2400" b="1" i="0" u="none" strike="noStrike" kern="100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Building Paper and Vapor Barriers</a:t>
                </a:r>
                <a:r>
                  <a:rPr lang="en-US" sz="2400" b="0" i="0" u="none" strike="noStrike" kern="100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R="0" lvl="1" rtl="0"/>
                <a:r>
                  <a:rPr lang="en-US" b="0" i="0" u="none" strike="noStrike" kern="100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Calculations include the slope of the roof and additional areas for hip/valley in hip roofs.</a:t>
                </a:r>
              </a:p>
              <a:p>
                <a:pPr lvl="2"/>
                <a:r>
                  <a:rPr lang="en-US" sz="24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Length</a:t>
                </a:r>
                <a:r>
                  <a:rPr lang="en-US" sz="2400" i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sloped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4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Length</a:t>
                </a:r>
                <a:r>
                  <a:rPr lang="en-US" sz="2400" i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plan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*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>
                            <a:latin typeface="Cambria Math" panose="02040503050406030204" pitchFamily="18" charset="0"/>
                          </a:rPr>
                          <m:t>1+ </m:t>
                        </m:r>
                        <m:sSup>
                          <m:sSupPr>
                            <m:ctrlPr>
                              <a:rPr lang="en-US" sz="2400" b="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2400" b="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US" sz="24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3"/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 = slope of roof</a:t>
                </a:r>
              </a:p>
              <a:p>
                <a:pPr lvl="2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Average width of trapezoid</a:t>
                </a:r>
              </a:p>
              <a:p>
                <a:pPr marL="1371600" lvl="3" indent="0">
                  <a:buNone/>
                </a:pP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(W</a:t>
                </a:r>
                <a:r>
                  <a:rPr lang="en-US" sz="2400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+W</a:t>
                </a:r>
                <a:r>
                  <a:rPr lang="en-US" sz="2400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)/2 + </a:t>
                </a:r>
                <a:r>
                  <a:rPr lang="en-US" sz="24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</a:t>
                </a:r>
                <a:r>
                  <a:rPr lang="en-US" sz="2400" i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felt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:r>
                  <a:rPr lang="en-US" sz="24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Lap</a:t>
                </a:r>
                <a:r>
                  <a:rPr lang="en-US" sz="2400" i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End</a:t>
                </a:r>
                <a:endParaRPr lang="en-US" sz="2400" i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1371600" lvl="3" indent="0">
                  <a:buNone/>
                </a:pPr>
                <a:r>
                  <a:rPr lang="en-US" sz="24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Length</a:t>
                </a:r>
                <a:r>
                  <a:rPr lang="en-US" sz="2400" i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Ridge</a:t>
                </a:r>
                <a:r>
                  <a:rPr lang="en-US" sz="2400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felt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4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Length</a:t>
                </a:r>
                <a:r>
                  <a:rPr lang="en-US" sz="2400" i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Ridge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+ 2*</a:t>
                </a:r>
                <a:r>
                  <a:rPr lang="en-US" sz="24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Lap</a:t>
                </a:r>
                <a:r>
                  <a:rPr lang="en-US" sz="2400" i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End</a:t>
                </a:r>
                <a:endParaRPr lang="en-US" sz="24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6ED20B-E503-D2FD-A3D2-404530B6710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15568" y="2481943"/>
                <a:ext cx="10168128" cy="3695020"/>
              </a:xfrm>
              <a:blipFill>
                <a:blip r:embed="rId2"/>
                <a:stretch>
                  <a:fillRect l="-779" t="-2310" r="-12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86661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A80696-2A48-33AA-A527-5C74A2D77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b="0" i="0" u="none" strike="noStrike" kern="100" baseline="0" dirty="0">
                <a:solidFill>
                  <a:srgbClr val="FFFFFF"/>
                </a:solidFill>
                <a:latin typeface="Times New Roman" panose="02020603050405020304" pitchFamily="18" charset="0"/>
              </a:rPr>
              <a:t>Thermal and Moisture Protection Cont.</a:t>
            </a:r>
            <a:endParaRPr lang="en-US" sz="4000" dirty="0">
              <a:solidFill>
                <a:srgbClr val="FFFF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80E6C75-4E01-E696-A003-DD0B57A8F47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371599" y="2318197"/>
                <a:ext cx="9724031" cy="3683358"/>
              </a:xfrm>
            </p:spPr>
            <p:txBody>
              <a:bodyPr anchor="ctr">
                <a:noAutofit/>
              </a:bodyPr>
              <a:lstStyle/>
              <a:p>
                <a:pPr marR="0" lvl="0" rtl="0"/>
                <a:r>
                  <a:rPr lang="en-US" b="0" i="0" u="none" strike="noStrike" kern="100" baseline="0" dirty="0">
                    <a:latin typeface="Times New Roman" panose="02020603050405020304" pitchFamily="18" charset="0"/>
                  </a:rPr>
                  <a:t>Vinyl or Aluminum Siding:</a:t>
                </a:r>
              </a:p>
              <a:p>
                <a:pPr marR="0" lvl="1" rtl="0"/>
                <a:r>
                  <a:rPr lang="en-US" sz="2800" b="1" i="0" u="none" strike="noStrike" kern="100" baseline="0" dirty="0">
                    <a:latin typeface="Times New Roman" panose="02020603050405020304" pitchFamily="18" charset="0"/>
                  </a:rPr>
                  <a:t>Components</a:t>
                </a:r>
                <a:r>
                  <a:rPr lang="en-US" sz="2800" b="0" i="0" u="none" strike="noStrike" kern="100" baseline="0" dirty="0">
                    <a:latin typeface="Times New Roman" panose="02020603050405020304" pitchFamily="18" charset="0"/>
                  </a:rPr>
                  <a:t>: Starter strip, outside corner molding, J molding (around openings and at soffit), and siding.</a:t>
                </a:r>
              </a:p>
              <a:p>
                <a:pPr marR="0" lvl="1" rtl="0"/>
                <a:r>
                  <a:rPr lang="en-US" sz="2800" b="1" i="0" u="none" strike="noStrike" kern="100" baseline="0" dirty="0">
                    <a:latin typeface="Times New Roman" panose="02020603050405020304" pitchFamily="18" charset="0"/>
                  </a:rPr>
                  <a:t>Starter Strip, Corner Molding, and J Molding</a:t>
                </a:r>
                <a:r>
                  <a:rPr lang="en-US" sz="2800" b="0" i="0" u="none" strike="noStrike" kern="100" baseline="0" dirty="0">
                    <a:latin typeface="Times New Roman" panose="02020603050405020304" pitchFamily="18" charset="0"/>
                  </a:rPr>
                  <a:t>: Linear components.</a:t>
                </a:r>
              </a:p>
              <a:p>
                <a:pPr marR="0" lvl="1" rtl="0"/>
                <a:r>
                  <a:rPr lang="en-US" sz="2800" b="1" i="0" u="none" strike="noStrike" kern="100" baseline="0" dirty="0">
                    <a:latin typeface="Times New Roman" panose="02020603050405020304" pitchFamily="18" charset="0"/>
                  </a:rPr>
                  <a:t>Siding</a:t>
                </a:r>
                <a:r>
                  <a:rPr lang="en-US" sz="2800" b="0" i="0" u="none" strike="noStrike" kern="100" baseline="0" dirty="0">
                    <a:latin typeface="Times New Roman" panose="02020603050405020304" pitchFamily="18" charset="0"/>
                  </a:rPr>
                  <a:t>: Considered a sheet good. Trapezoidal or triangular portions are approximated by calculating the average length.</a:t>
                </a:r>
              </a:p>
              <a:p>
                <a:pPr lvl="2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Vinyl or Aluminum Siding:</a:t>
                </a:r>
              </a:p>
              <a:p>
                <a:pPr lvl="3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𝐿𝑒𝑛𝑔𝑡ℎ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𝐿𝑒𝑛𝑔𝑡</m:t>
                        </m:r>
                        <m:r>
                          <m:rPr>
                            <m:nor/>
                          </m:rPr>
                          <a:rPr lang="en-US" sz="28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h</m:t>
                        </m:r>
                        <m:r>
                          <m:rPr>
                            <m:nor/>
                          </m:rPr>
                          <a:rPr lang="en-US" sz="2800" baseline="-250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𝑡𝑜𝑝</m:t>
                        </m:r>
                        <m:r>
                          <m:rPr>
                            <m:nor/>
                          </m:rPr>
                          <a:rPr lang="en-US" sz="28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en-US" sz="28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𝐿𝑒𝑛𝑔𝑡</m:t>
                        </m:r>
                        <m:r>
                          <m:rPr>
                            <m:nor/>
                          </m:rPr>
                          <a:rPr lang="en-US" sz="28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h</m:t>
                        </m:r>
                        <m:r>
                          <m:rPr>
                            <m:nor/>
                          </m:rPr>
                          <a:rPr lang="en-US" sz="2800" baseline="-250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𝑏𝑜𝑡𝑡𝑜𝑚</m:t>
                        </m:r>
                      </m:num>
                      <m:den>
                        <m:r>
                          <a:rPr lang="en-US" sz="2800" b="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>
                            <a:latin typeface="Cambria Math" panose="02040503050406030204" pitchFamily="18" charset="0"/>
                          </a:rPr>
                          <m:t>𝐸𝑥𝑝𝑜𝑠𝑢𝑟𝑒</m:t>
                        </m:r>
                      </m:num>
                      <m:den>
                        <m:r>
                          <a:rPr lang="en-US" sz="2800" b="0" i="1">
                            <a:latin typeface="Cambria Math" panose="02040503050406030204" pitchFamily="18" charset="0"/>
                          </a:rPr>
                          <m:t>𝑆𝑙𝑜𝑝𝑒</m:t>
                        </m:r>
                      </m:den>
                    </m:f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2"/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80E6C75-4E01-E696-A003-DD0B57A8F47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71599" y="2318197"/>
                <a:ext cx="9724031" cy="3683358"/>
              </a:xfrm>
              <a:blipFill>
                <a:blip r:embed="rId2"/>
                <a:stretch>
                  <a:fillRect l="-1129" t="-14711" r="-2006" b="-11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20054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A935E-4B3C-C2A0-F9F3-02A056F4A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b="0" i="0" u="none" strike="noStrike" kern="100" baseline="0" dirty="0">
                <a:latin typeface="Times New Roman" panose="02020603050405020304" pitchFamily="18" charset="0"/>
              </a:rPr>
              <a:t>Earthwork</a:t>
            </a:r>
          </a:p>
        </p:txBody>
      </p:sp>
      <p:graphicFrame>
        <p:nvGraphicFramePr>
          <p:cNvPr id="5" name="Text Placeholder 2">
            <a:extLst>
              <a:ext uri="{FF2B5EF4-FFF2-40B4-BE49-F238E27FC236}">
                <a16:creationId xmlns:a16="http://schemas.microsoft.com/office/drawing/2014/main" id="{05B03447-41A0-70BB-8339-008E43A1B83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8273563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299740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3B2001-63BD-47A4-4C8D-91A275808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0" y="1050595"/>
            <a:ext cx="8074815" cy="161848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Geometric Methods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62BED3-ECEE-CD25-1812-533AFE3CE1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85240" y="2969469"/>
            <a:ext cx="8074815" cy="280039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Average-width-length-depth Method</a:t>
            </a:r>
          </a:p>
          <a:p>
            <a:pPr lvl="1"/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Volume = (W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ave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)(L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ave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)(D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ave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2"/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average width</a:t>
            </a:r>
          </a:p>
          <a:p>
            <a:pPr lvl="2"/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average depth</a:t>
            </a:r>
          </a:p>
          <a:p>
            <a:pPr lvl="2"/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average depth at bottom of excavation (does not include side slopes)</a:t>
            </a:r>
          </a:p>
        </p:txBody>
      </p:sp>
    </p:spTree>
    <p:extLst>
      <p:ext uri="{BB962C8B-B14F-4D97-AF65-F5344CB8AC3E}">
        <p14:creationId xmlns:p14="http://schemas.microsoft.com/office/powerpoint/2010/main" val="4037128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D71C7D-6F69-BF39-E183-945C36ACC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R="0" algn="r"/>
            <a:r>
              <a:rPr lang="en-US" sz="4000" b="0" i="0" u="none" strike="noStrike" kern="1200" baseline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Steps for Preparing Detailed Estimates:</a:t>
            </a:r>
          </a:p>
        </p:txBody>
      </p:sp>
      <p:graphicFrame>
        <p:nvGraphicFramePr>
          <p:cNvPr id="5" name="Text Placeholder 2">
            <a:extLst>
              <a:ext uri="{FF2B5EF4-FFF2-40B4-BE49-F238E27FC236}">
                <a16:creationId xmlns:a16="http://schemas.microsoft.com/office/drawing/2014/main" id="{2CF16737-0B21-639B-9504-B0430DF291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93709680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599519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1ACED-EE81-9ED6-C9BB-382E7BC92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Average End Method</a:t>
            </a:r>
            <a:endParaRPr lang="en-US" dirty="0"/>
          </a:p>
        </p:txBody>
      </p:sp>
      <p:graphicFrame>
        <p:nvGraphicFramePr>
          <p:cNvPr id="5" name="Text Placeholder 2">
            <a:extLst>
              <a:ext uri="{FF2B5EF4-FFF2-40B4-BE49-F238E27FC236}">
                <a16:creationId xmlns:a16="http://schemas.microsoft.com/office/drawing/2014/main" id="{BCDC884F-50F6-32AF-87F3-4DFDCC3A55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6019010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856576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DA718D0-4865-4629-8134-44F68D41D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5167ED7-6315-43AB-B1B6-C326D5FD8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340441" y="2666183"/>
            <a:ext cx="5860051" cy="527712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F4D8839-FB03-487D-ACC8-8BFEDD4FEB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EF75023-9A3B-42FC-B704-61A8F7BEF4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922919"/>
            <a:ext cx="11111729" cy="54612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096675-DD98-6540-30C0-75BF9F2FA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5072" y="922919"/>
            <a:ext cx="9849751" cy="134967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Modified-Average-end Method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3122C0E9-E57F-EAD9-FF40-AD11BF1CCE97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1210516" y="2339495"/>
                <a:ext cx="9849751" cy="3032168"/>
              </a:xfr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1"/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Volume = L[A</a:t>
                </a:r>
                <a:r>
                  <a:rPr lang="en-US" sz="2800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A </a:t>
                </a:r>
                <a:r>
                  <a:rPr lang="en-US" sz="2800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800" b="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>
                            <a:latin typeface="Cambria Math" panose="02040503050406030204" pitchFamily="18" charset="0"/>
                          </a:rPr>
                          <m:t>𝑥</m:t>
                        </m:r>
                        <m:sSub>
                          <m:sSubPr>
                            <m:ctrlPr>
                              <a:rPr lang="en-US" sz="2800" b="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800" b="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rad>
                  </m:oMath>
                </a14:m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]/3</a:t>
                </a:r>
              </a:p>
              <a:p>
                <a:pPr lvl="2"/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Perpendicular distance between the cross-sections </a:t>
                </a:r>
              </a:p>
              <a:p>
                <a:pPr lvl="2"/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800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Area of cross section 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</a:t>
                </a:r>
              </a:p>
              <a:p>
                <a:pPr lvl="2"/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800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Area of cross section 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3122C0E9-E57F-EAD9-FF40-AD11BF1CCE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210516" y="2339495"/>
                <a:ext cx="9849751" cy="3032168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85612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35538C-117D-E33B-967C-9F86F05EA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Cross Sectional Method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A7D6ED-317B-4B4A-98D2-74DEDB435F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45028" y="3017522"/>
            <a:ext cx="9941319" cy="312465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Cross Sectional Method:</a:t>
            </a:r>
          </a:p>
          <a:p>
            <a:pPr lvl="1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Step 1: Divide the site into grids</a:t>
            </a:r>
          </a:p>
          <a:p>
            <a:pPr lvl="2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Equally spaced </a:t>
            </a:r>
          </a:p>
          <a:p>
            <a:pPr lvl="2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Aligned with key features </a:t>
            </a:r>
          </a:p>
          <a:p>
            <a:pPr lvl="1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Step 2: Calculate the cut or fill at each grid intersection </a:t>
            </a:r>
          </a:p>
          <a:p>
            <a:pPr lvl="2"/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Cut/Fill =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Grade</a:t>
            </a:r>
            <a:r>
              <a:rPr lang="en-US" sz="22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Proposed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Grade</a:t>
            </a:r>
            <a:r>
              <a:rPr lang="en-US" sz="22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Existing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3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Positive = Fill </a:t>
            </a:r>
          </a:p>
          <a:p>
            <a:pPr lvl="3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Negative = Cut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96895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DA718D0-4865-4629-8134-44F68D41D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5167ED7-6315-43AB-B1B6-C326D5FD8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340441" y="2666183"/>
            <a:ext cx="5860051" cy="527712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F4D8839-FB03-487D-ACC8-8BFEDD4FEB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EF75023-9A3B-42FC-B704-61A8F7BEF4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922919"/>
            <a:ext cx="11111729" cy="54612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86C8E4-89B9-959C-C2A2-03BEBA023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0516" y="473829"/>
            <a:ext cx="9849751" cy="134967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Cross-Sectional Method cont.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3109C6-98AD-3F2F-5737-FFCDE3F4E0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10516" y="2404149"/>
            <a:ext cx="9849751" cy="303216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1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Step 3: If existing grade is not known at a grid intersection, it can be calculated by interpolating </a:t>
            </a:r>
          </a:p>
          <a:p>
            <a:pPr lvl="2"/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Grade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(Grade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Grade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)(Dist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P-1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)/(Dist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2-1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) + Grade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  <a:p>
            <a:pPr lvl="3"/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Grade</a:t>
            </a:r>
            <a:r>
              <a:rPr lang="en-US" sz="20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Grade at intersection </a:t>
            </a:r>
          </a:p>
          <a:p>
            <a:pPr lvl="3"/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Grade</a:t>
            </a:r>
            <a:r>
              <a:rPr lang="en-US" sz="20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Grade of first contour line </a:t>
            </a:r>
          </a:p>
          <a:p>
            <a:pPr lvl="3"/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Grade</a:t>
            </a:r>
            <a:r>
              <a:rPr lang="en-US" sz="20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Grade of second contour line </a:t>
            </a:r>
          </a:p>
          <a:p>
            <a:pPr lvl="3"/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</a:t>
            </a:r>
            <a:r>
              <a:rPr lang="en-US" sz="20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P-1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Distance between the intersection and first contour line </a:t>
            </a:r>
          </a:p>
          <a:p>
            <a:pPr lvl="3"/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</a:t>
            </a:r>
            <a:r>
              <a:rPr lang="en-US" sz="20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2-1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Distance between the second and first contour line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03865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4FFBEE45-F140-49D5-85EA-C78C24340B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40E6C8-028B-F83A-C126-E43EBF5C1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82844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52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Cross Sectional Method cont.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1BD6FE10-7470-FAA6-E2C1-80B10AB383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398626"/>
            <a:ext cx="5158427" cy="373046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Step 4: Separate the cuts and fills with a zero line</a:t>
            </a:r>
          </a:p>
          <a:p>
            <a:pPr lvl="1"/>
            <a:r>
              <a:rPr lang="en-US" sz="1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</a:t>
            </a:r>
            <a:r>
              <a:rPr lang="en-US" sz="17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C-0</a:t>
            </a:r>
            <a:r>
              <a:rPr lang="en-US" sz="1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(</a:t>
            </a:r>
            <a:r>
              <a:rPr lang="en-US" sz="17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Dist</a:t>
            </a:r>
            <a:r>
              <a:rPr lang="en-US" sz="17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17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-F</a:t>
            </a:r>
            <a:r>
              <a:rPr lang="en-US" sz="1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)(Cut)/(Cut + Fill) </a:t>
            </a:r>
          </a:p>
          <a:p>
            <a:pPr lvl="2"/>
            <a:r>
              <a:rPr lang="en-US" sz="1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</a:t>
            </a:r>
            <a:r>
              <a:rPr lang="en-US" sz="17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C-0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Distance from the intersection with a cut to the zero Line </a:t>
            </a:r>
          </a:p>
          <a:p>
            <a:pPr lvl="2"/>
            <a:r>
              <a:rPr lang="en-US" sz="17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Dist</a:t>
            </a:r>
            <a:r>
              <a:rPr lang="en-US" sz="17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17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-F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Distance from the intersection with a cut to the intersection with a fill </a:t>
            </a:r>
          </a:p>
          <a:p>
            <a:pPr lvl="2"/>
            <a:r>
              <a:rPr lang="en-US" sz="1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Cut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Cut at the intersection with a cut (use a positive sign) </a:t>
            </a:r>
          </a:p>
          <a:p>
            <a:pPr lvl="2"/>
            <a:r>
              <a:rPr lang="en-US" sz="1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Fill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Fill at the intersection with a fill (use a positive sign)</a:t>
            </a:r>
          </a:p>
          <a:p>
            <a:endParaRPr lang="en-US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0B49CC-68C4-8E4F-6E46-C74484BF5A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9154" y="2398626"/>
            <a:ext cx="5164645" cy="3730460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Step 5: Calculate the volume of the cuts and fills</a:t>
            </a:r>
          </a:p>
          <a:p>
            <a:pPr lvl="1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Cuts and fills calculated separately </a:t>
            </a:r>
          </a:p>
          <a:p>
            <a:pPr lvl="1"/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Volume</a:t>
            </a:r>
            <a:r>
              <a:rPr lang="en-US" sz="20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Cut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(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Cut</a:t>
            </a:r>
            <a:r>
              <a:rPr lang="en-US" sz="20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Average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)(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Area</a:t>
            </a:r>
            <a:r>
              <a:rPr lang="en-US" sz="20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Cut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lvl="2"/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Cut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Average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∑Cut/Number of cuts </a:t>
            </a:r>
          </a:p>
          <a:p>
            <a:pPr lvl="1"/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Volume</a:t>
            </a:r>
            <a:r>
              <a:rPr lang="en-US" sz="20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Fill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(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Fill</a:t>
            </a:r>
            <a:r>
              <a:rPr lang="en-US" sz="20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Average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)(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Area</a:t>
            </a:r>
            <a:r>
              <a:rPr lang="en-US" sz="20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Fill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lvl="2"/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Fill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Average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∑Fill/Number of fills </a:t>
            </a:r>
          </a:p>
          <a:p>
            <a:pPr lvl="1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Area = rectangular or triangular areas </a:t>
            </a:r>
          </a:p>
          <a:p>
            <a:pPr lvl="1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 Volume of cuts and fills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49453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3BA14E-BA61-1FA5-5EB7-F869C50E0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0" y="1050595"/>
            <a:ext cx="8074815" cy="161848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72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Backfill Volume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27EFE2-9755-EC6F-B357-F43EF116D9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85240" y="2969469"/>
            <a:ext cx="8074815" cy="280039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4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Backfill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4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Excavation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4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Footing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4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Column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/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Column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Volume of the column below ground level excluding the footing depth</a:t>
            </a:r>
          </a:p>
        </p:txBody>
      </p:sp>
    </p:spTree>
    <p:extLst>
      <p:ext uri="{BB962C8B-B14F-4D97-AF65-F5344CB8AC3E}">
        <p14:creationId xmlns:p14="http://schemas.microsoft.com/office/powerpoint/2010/main" val="23110030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DE335-4743-48FE-9AEA-FE27BE668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8557" y="1138036"/>
            <a:ext cx="5444382" cy="140247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R="0"/>
            <a:r>
              <a:rPr lang="en-US" sz="32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Taking Phone Quotes:</a:t>
            </a:r>
          </a:p>
        </p:txBody>
      </p:sp>
      <p:pic>
        <p:nvPicPr>
          <p:cNvPr id="5" name="Picture 4" descr="Person watching empty phone">
            <a:extLst>
              <a:ext uri="{FF2B5EF4-FFF2-40B4-BE49-F238E27FC236}">
                <a16:creationId xmlns:a16="http://schemas.microsoft.com/office/drawing/2014/main" id="{0A8D4709-3526-227C-206C-30AB59B9279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0511" r="9351" b="-1"/>
          <a:stretch/>
        </p:blipFill>
        <p:spPr>
          <a:xfrm>
            <a:off x="-1" y="10"/>
            <a:ext cx="5151179" cy="685799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503BFE4-729B-D9D0-C17B-501E6AF11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971697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3B290E-C93D-134B-9115-14BD618C64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68557" y="2551176"/>
            <a:ext cx="5444382" cy="3591207"/>
          </a:xfrm>
        </p:spPr>
        <p:txBody>
          <a:bodyPr vert="horz" lIns="91440" tIns="45720" rIns="91440" bIns="45720" rtlCol="0">
            <a:normAutofit/>
          </a:bodyPr>
          <a:lstStyle/>
          <a:p>
            <a:pPr marR="0" lvl="0"/>
            <a:r>
              <a:rPr lang="en-US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Collect project details, subcontractor contact information, bid items, and specifics like addends, inclusions, exclusions, sales tax, and freight.</a:t>
            </a:r>
          </a:p>
        </p:txBody>
      </p:sp>
    </p:spTree>
    <p:extLst>
      <p:ext uri="{BB962C8B-B14F-4D97-AF65-F5344CB8AC3E}">
        <p14:creationId xmlns:p14="http://schemas.microsoft.com/office/powerpoint/2010/main" val="38570638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E6620-4B21-0FCA-3E7F-0381BCB2E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8557" y="1138036"/>
            <a:ext cx="5444382" cy="140247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R="0"/>
            <a:r>
              <a:rPr lang="en-US" sz="32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Fundamentals of Quantity Takeoff</a:t>
            </a:r>
          </a:p>
        </p:txBody>
      </p:sp>
      <p:pic>
        <p:nvPicPr>
          <p:cNvPr id="5" name="Picture 4" descr="Construction area">
            <a:extLst>
              <a:ext uri="{FF2B5EF4-FFF2-40B4-BE49-F238E27FC236}">
                <a16:creationId xmlns:a16="http://schemas.microsoft.com/office/drawing/2014/main" id="{A1546ECA-C191-715B-8773-1C47AEB5934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6816" r="23235"/>
          <a:stretch/>
        </p:blipFill>
        <p:spPr>
          <a:xfrm>
            <a:off x="-1" y="10"/>
            <a:ext cx="5151179" cy="685799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503BFE4-729B-D9D0-C17B-501E6AF11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971697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8E01FD-BB85-CB5F-A815-E171549CDF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68557" y="2551176"/>
            <a:ext cx="5444382" cy="3591207"/>
          </a:xfrm>
        </p:spPr>
        <p:txBody>
          <a:bodyPr vert="horz" lIns="91440" tIns="45720" rIns="91440" bIns="45720" rtlCol="0">
            <a:normAutofit/>
          </a:bodyPr>
          <a:lstStyle/>
          <a:p>
            <a:pPr marR="0" lvl="0"/>
            <a:r>
              <a:rPr lang="en-US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Quantity Takeoff</a:t>
            </a:r>
          </a:p>
          <a:p>
            <a:pPr marR="0" lvl="1"/>
            <a:r>
              <a:rPr lang="en-US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process of preparing a complete list of all building components needed for a project, also known as a quantity survey.</a:t>
            </a:r>
          </a:p>
          <a:p>
            <a:pPr marR="0" lvl="1"/>
            <a:r>
              <a:rPr lang="en-US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Examples include footings, masonry walls, windows, and jobsite overheads like supervision and temporary facilities.</a:t>
            </a:r>
          </a:p>
        </p:txBody>
      </p:sp>
    </p:spTree>
    <p:extLst>
      <p:ext uri="{BB962C8B-B14F-4D97-AF65-F5344CB8AC3E}">
        <p14:creationId xmlns:p14="http://schemas.microsoft.com/office/powerpoint/2010/main" val="9493377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06965-0C67-2857-5073-B3EB7D773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b="0" i="0" u="none" strike="noStrike" kern="100" baseline="0" dirty="0">
                <a:latin typeface="Times New Roman" panose="02020603050405020304" pitchFamily="18" charset="0"/>
              </a:rPr>
              <a:t>Categories of Materials for Quantity Takeoff</a:t>
            </a:r>
          </a:p>
        </p:txBody>
      </p:sp>
      <p:graphicFrame>
        <p:nvGraphicFramePr>
          <p:cNvPr id="26" name="Text Placeholder 2">
            <a:extLst>
              <a:ext uri="{FF2B5EF4-FFF2-40B4-BE49-F238E27FC236}">
                <a16:creationId xmlns:a16="http://schemas.microsoft.com/office/drawing/2014/main" id="{5DADFE6D-19B9-C531-B441-6D3F8513C38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6056146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449100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C64AE0-89B9-4FFB-19A5-F8B6A8F66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/>
            <a:r>
              <a:rPr lang="en-US" sz="4000" b="0" i="0" u="none" strike="noStrike" kern="1200" baseline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Commonly Used Units</a:t>
            </a:r>
          </a:p>
        </p:txBody>
      </p:sp>
      <p:graphicFrame>
        <p:nvGraphicFramePr>
          <p:cNvPr id="5" name="Text Placeholder 2">
            <a:extLst>
              <a:ext uri="{FF2B5EF4-FFF2-40B4-BE49-F238E27FC236}">
                <a16:creationId xmlns:a16="http://schemas.microsoft.com/office/drawing/2014/main" id="{0CD46D03-5095-0C6E-6D63-2D7604FB13E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42514692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8940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3FAF20-6C4B-5E90-6A0D-E949F5432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/>
            <a:r>
              <a:rPr lang="en-US" sz="4800" b="0" i="0" u="none" strike="noStrike" kern="1200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Methods for Calculating Quantities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324ED679-DDC4-3180-FEA1-3F1AE1636C61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1045028" y="3017522"/>
                <a:ext cx="9941319" cy="3124658"/>
              </a:xfr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marR="0" lvl="0"/>
                <a:r>
                  <a:rPr lang="en-US" sz="1300" b="1" i="0" u="none" strike="noStrike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Repetitive Counted Items</a:t>
                </a:r>
                <a:r>
                  <a:rPr lang="en-US" sz="1300" b="0" i="0" u="none" strike="noStrike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Use mathematical equations for items at both ends, one end, or neither end.</a:t>
                </a:r>
              </a:p>
              <a:p>
                <a:pPr lvl="1"/>
                <a:r>
                  <a:rPr lang="en-US" sz="13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(D) = distance over which the item occurs</a:t>
                </a:r>
              </a:p>
              <a:p>
                <a:pPr lvl="1"/>
                <a:r>
                  <a:rPr lang="en-US" sz="13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(S) = spacing between the items</a:t>
                </a:r>
              </a:p>
              <a:p>
                <a:pPr lvl="1"/>
                <a:r>
                  <a:rPr lang="en-US" sz="13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Ensure both spacing and distance are measured in the same unit</a:t>
                </a:r>
                <a:endParaRPr lang="en-US" sz="1300" b="0" i="0" u="none" strike="noStrike" baseline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13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Repetitive Item at Both Ends</a:t>
                </a:r>
              </a:p>
              <a:p>
                <a:pPr lvl="1"/>
                <a:r>
                  <a:rPr lang="en-US" sz="13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Number of Items </a:t>
                </a:r>
                <a14:m>
                  <m:oMath xmlns:m="http://schemas.openxmlformats.org/officeDocument/2006/math">
                    <m:r>
                      <a:rPr lang="en-US" sz="13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3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300" b="0" i="1">
                            <a:latin typeface="Cambria Math" panose="02040503050406030204" pitchFamily="18" charset="0"/>
                          </a:rPr>
                          <m:t>𝐷</m:t>
                        </m:r>
                      </m:num>
                      <m:den>
                        <m:r>
                          <a:rPr lang="en-US" sz="1300" b="0" i="1">
                            <a:latin typeface="Cambria Math" panose="02040503050406030204" pitchFamily="18" charset="0"/>
                          </a:rPr>
                          <m:t>𝑆</m:t>
                        </m:r>
                      </m:den>
                    </m:f>
                  </m:oMath>
                </a14:m>
                <a:r>
                  <a:rPr lang="en-US" sz="13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+ 1</a:t>
                </a:r>
              </a:p>
              <a:p>
                <a:r>
                  <a:rPr lang="en-US" sz="13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Repetitive Item at One End</a:t>
                </a:r>
              </a:p>
              <a:p>
                <a:pPr lvl="1"/>
                <a:r>
                  <a:rPr lang="en-US" sz="13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Number of items </a:t>
                </a:r>
                <a14:m>
                  <m:oMath xmlns:m="http://schemas.openxmlformats.org/officeDocument/2006/math">
                    <m:r>
                      <a:rPr lang="en-US" sz="13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3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300" b="0" i="1">
                            <a:latin typeface="Cambria Math" panose="02040503050406030204" pitchFamily="18" charset="0"/>
                          </a:rPr>
                          <m:t>𝐷</m:t>
                        </m:r>
                      </m:num>
                      <m:den>
                        <m:r>
                          <a:rPr lang="en-US" sz="1300" b="0" i="1">
                            <a:latin typeface="Cambria Math" panose="02040503050406030204" pitchFamily="18" charset="0"/>
                          </a:rPr>
                          <m:t>𝑆</m:t>
                        </m:r>
                      </m:den>
                    </m:f>
                  </m:oMath>
                </a14:m>
                <a:r>
                  <a:rPr lang="en-US" sz="13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en-US" sz="13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Repetitive Item at Neither End</a:t>
                </a:r>
              </a:p>
              <a:p>
                <a:pPr lvl="1"/>
                <a:r>
                  <a:rPr lang="en-US" sz="13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Number of Items </a:t>
                </a:r>
                <a14:m>
                  <m:oMath xmlns:m="http://schemas.openxmlformats.org/officeDocument/2006/math">
                    <m:r>
                      <a:rPr lang="en-US" sz="13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3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300" b="0" i="1">
                            <a:latin typeface="Cambria Math" panose="02040503050406030204" pitchFamily="18" charset="0"/>
                          </a:rPr>
                          <m:t>𝐷</m:t>
                        </m:r>
                      </m:num>
                      <m:den>
                        <m:r>
                          <a:rPr lang="en-US" sz="1300" b="0" i="1">
                            <a:latin typeface="Cambria Math" panose="02040503050406030204" pitchFamily="18" charset="0"/>
                          </a:rPr>
                          <m:t>𝑆</m:t>
                        </m:r>
                      </m:den>
                    </m:f>
                  </m:oMath>
                </a14:m>
                <a:r>
                  <a:rPr lang="en-US" sz="13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- 1</a:t>
                </a:r>
              </a:p>
              <a:p>
                <a:endParaRPr lang="en-US" sz="13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R="0" lvl="0"/>
                <a:endParaRPr lang="en-US" sz="1300" b="0" i="0" u="none" strike="noStrike" baseline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324ED679-DDC4-3180-FEA1-3F1AE1636C6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045028" y="3017522"/>
                <a:ext cx="9941319" cy="3124658"/>
              </a:xfrm>
              <a:blipFill>
                <a:blip r:embed="rId2"/>
                <a:stretch>
                  <a:fillRect t="-6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18082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599530-380A-E774-DC46-9E236274E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en-US" sz="5400" i="0" u="none" strike="noStrike" kern="100" baseline="0" dirty="0">
                <a:latin typeface="Times New Roman" panose="02020603050405020304" pitchFamily="18" charset="0"/>
              </a:rPr>
              <a:t>Linear Components</a:t>
            </a:r>
            <a:endParaRPr lang="en-US" sz="540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EA524E3-3CC2-32B1-2FA4-2330AD4612C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93660" y="2599509"/>
                <a:ext cx="10143668" cy="3435531"/>
              </a:xfrm>
            </p:spPr>
            <p:txBody>
              <a:bodyPr anchor="ctr">
                <a:normAutofit/>
              </a:bodyPr>
              <a:lstStyle/>
              <a:p>
                <a:r>
                  <a:rPr lang="en-US" sz="1100" b="0" i="0" u="none" strike="noStrike" kern="100" baseline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Calculate based on length, considering butt joints and lap joints.</a:t>
                </a:r>
              </a:p>
              <a:p>
                <a:pPr lvl="1"/>
                <a:r>
                  <a:rPr lang="en-US" sz="11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Measured by length</a:t>
                </a:r>
              </a:p>
              <a:p>
                <a:pPr lvl="1"/>
                <a:r>
                  <a:rPr lang="en-US" sz="11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Common units: linear feet (feet), each</a:t>
                </a:r>
              </a:p>
              <a:p>
                <a:pPr lvl="1"/>
                <a:r>
                  <a:rPr lang="en-US" sz="11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Examples: footing forms, rebar for continuous footings, steel handrails, fencing, etc.</a:t>
                </a:r>
              </a:p>
              <a:p>
                <a:pPr lvl="1"/>
                <a:r>
                  <a:rPr lang="en-US" sz="11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Number of Pieces: Number of Pieces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1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100" b="0" i="1">
                            <a:latin typeface="Cambria Math" panose="02040503050406030204" pitchFamily="18" charset="0"/>
                          </a:rPr>
                          <m:t>𝐿</m:t>
                        </m:r>
                      </m:num>
                      <m:den>
                        <m:r>
                          <a:rPr lang="en-US" sz="1100" b="0" i="1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sz="1100" b="0" i="1" baseline="-25000">
                            <a:latin typeface="Cambria Math" panose="02040503050406030204" pitchFamily="18" charset="0"/>
                          </a:rPr>
                          <m:t>𝑒</m:t>
                        </m:r>
                      </m:den>
                    </m:f>
                  </m:oMath>
                </a14:m>
                <a:r>
                  <a:rPr lang="en-US" sz="11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lvl="1"/>
                <a:r>
                  <a:rPr lang="en-US" sz="11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(L) = Length of linear component</a:t>
                </a:r>
              </a:p>
              <a:p>
                <a:pPr lvl="1"/>
                <a:r>
                  <a:rPr lang="en-US" sz="11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(L</a:t>
                </a:r>
                <a:r>
                  <a:rPr lang="en-US" sz="1100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en-US" sz="11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= Effective length = distance between the start of the pieces</a:t>
                </a:r>
              </a:p>
              <a:p>
                <a:pPr lvl="2"/>
                <a:r>
                  <a:rPr lang="en-US" sz="11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Butt Joint: no overlapping</a:t>
                </a:r>
              </a:p>
              <a:p>
                <a:pPr lvl="3"/>
                <a:r>
                  <a:rPr lang="en-US" sz="11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en-US" sz="1100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en-US" sz="11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length of a piece (</a:t>
                </a:r>
                <a:r>
                  <a:rPr lang="en-US" sz="1100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en-US" sz="1100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sz="11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lvl="3"/>
                <a:r>
                  <a:rPr lang="en-US" sz="11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Number of pieces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1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100" b="0" i="1">
                            <a:latin typeface="Cambria Math" panose="02040503050406030204" pitchFamily="18" charset="0"/>
                          </a:rPr>
                          <m:t>𝐿</m:t>
                        </m:r>
                      </m:num>
                      <m:den>
                        <m:r>
                          <a:rPr lang="en-US" sz="1100" b="0" i="1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sz="1100" b="0" i="1" baseline="-25000"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</m:oMath>
                </a14:m>
                <a:r>
                  <a:rPr lang="en-US" sz="11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lvl="2"/>
                <a:r>
                  <a:rPr lang="en-US" sz="11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Lap Joint: overlapping</a:t>
                </a:r>
              </a:p>
              <a:p>
                <a:pPr lvl="3"/>
                <a:r>
                  <a:rPr lang="en-US" sz="11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en-US" sz="1100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en-US" sz="11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length of piece </a:t>
                </a:r>
                <a:r>
                  <a:rPr lang="en-US" sz="1100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(L</a:t>
                </a:r>
                <a:r>
                  <a:rPr lang="en-US" sz="1100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sz="1100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– Lap</a:t>
                </a:r>
              </a:p>
              <a:p>
                <a:pPr lvl="3"/>
                <a:r>
                  <a:rPr lang="en-US" sz="11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Number of pieces   =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1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100" b="0" i="1">
                            <a:latin typeface="Cambria Math" panose="02040503050406030204" pitchFamily="18" charset="0"/>
                          </a:rPr>
                          <m:t>𝐿</m:t>
                        </m:r>
                      </m:num>
                      <m:den>
                        <m:r>
                          <a:rPr lang="en-US" sz="1100" b="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100" b="0" i="1">
                            <a:latin typeface="Cambria Math" panose="02040503050406030204" pitchFamily="18" charset="0"/>
                          </a:rPr>
                          <m:t>𝐿𝑝</m:t>
                        </m:r>
                        <m:r>
                          <a:rPr lang="en-US" sz="1100" b="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100" b="0" i="1">
                            <a:latin typeface="Cambria Math" panose="02040503050406030204" pitchFamily="18" charset="0"/>
                          </a:rPr>
                          <m:t>𝐿𝑎𝑝</m:t>
                        </m:r>
                        <m:r>
                          <a:rPr lang="en-US" sz="1100" b="0" i="1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sz="11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EA524E3-3CC2-32B1-2FA4-2330AD4612C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93660" y="2599509"/>
                <a:ext cx="10143668" cy="3435531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12058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2459</Words>
  <Application>Microsoft Office PowerPoint</Application>
  <PresentationFormat>Widescreen</PresentationFormat>
  <Paragraphs>323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2" baseType="lpstr">
      <vt:lpstr>Aptos</vt:lpstr>
      <vt:lpstr>Aptos Display</vt:lpstr>
      <vt:lpstr>Arial</vt:lpstr>
      <vt:lpstr>Calibri</vt:lpstr>
      <vt:lpstr>Cambria Math</vt:lpstr>
      <vt:lpstr>Times New Roman</vt:lpstr>
      <vt:lpstr>Office Theme</vt:lpstr>
      <vt:lpstr>Engineering Capstone: Construction Estimating Overview</vt:lpstr>
      <vt:lpstr>Four Stages of the Estimating Process:</vt:lpstr>
      <vt:lpstr>Steps for Preparing Detailed Estimates:</vt:lpstr>
      <vt:lpstr>Taking Phone Quotes:</vt:lpstr>
      <vt:lpstr>Fundamentals of Quantity Takeoff</vt:lpstr>
      <vt:lpstr>Categories of Materials for Quantity Takeoff</vt:lpstr>
      <vt:lpstr>Commonly Used Units</vt:lpstr>
      <vt:lpstr>Methods for Calculating Quantities</vt:lpstr>
      <vt:lpstr>Linear Components</vt:lpstr>
      <vt:lpstr>Sheet and Roll Goods</vt:lpstr>
      <vt:lpstr>Row and Column Method </vt:lpstr>
      <vt:lpstr>Volumetric Goods</vt:lpstr>
      <vt:lpstr>Quantity-from-Quantity Goods</vt:lpstr>
      <vt:lpstr>Waste Management</vt:lpstr>
      <vt:lpstr>Concrete</vt:lpstr>
      <vt:lpstr>Specific Concrete Elements</vt:lpstr>
      <vt:lpstr>Specific Concrete Elements Cont.</vt:lpstr>
      <vt:lpstr>Masonry</vt:lpstr>
      <vt:lpstr>Brick Veneer</vt:lpstr>
      <vt:lpstr>Metals</vt:lpstr>
      <vt:lpstr>Woods, Plastics, and Composites</vt:lpstr>
      <vt:lpstr>Walls</vt:lpstr>
      <vt:lpstr>Roof Systems</vt:lpstr>
      <vt:lpstr>Finish Carpentry and Cabinets</vt:lpstr>
      <vt:lpstr>Thermal and Moisture Protection</vt:lpstr>
      <vt:lpstr>Thermal and Moisture Protection Cont.</vt:lpstr>
      <vt:lpstr>Thermal and Moisture Protection Cont.</vt:lpstr>
      <vt:lpstr>Earthwork</vt:lpstr>
      <vt:lpstr>Geometric Methods</vt:lpstr>
      <vt:lpstr>Average End Method</vt:lpstr>
      <vt:lpstr>Modified-Average-end Method</vt:lpstr>
      <vt:lpstr>Cross Sectional Method</vt:lpstr>
      <vt:lpstr>Cross-Sectional Method cont.</vt:lpstr>
      <vt:lpstr>Cross Sectional Method cont.</vt:lpstr>
      <vt:lpstr>Backfill Volume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Matta, Nicholas Sean</dc:creator>
  <cp:lastModifiedBy>Matta, Nicholas Sean</cp:lastModifiedBy>
  <cp:revision>1</cp:revision>
  <dcterms:created xsi:type="dcterms:W3CDTF">2024-10-07T20:07:40Z</dcterms:created>
  <dcterms:modified xsi:type="dcterms:W3CDTF">2024-10-29T21:41:41Z</dcterms:modified>
</cp:coreProperties>
</file>