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a, Nicholas Sean" userId="e711cf6e-483e-4ed0-b040-b7134d7c9ad0" providerId="ADAL" clId="{8B907FF6-4519-4130-A763-9E19E1A53E48}"/>
    <pc:docChg chg="custSel modSld">
      <pc:chgData name="Matta, Nicholas Sean" userId="e711cf6e-483e-4ed0-b040-b7134d7c9ad0" providerId="ADAL" clId="{8B907FF6-4519-4130-A763-9E19E1A53E48}" dt="2024-10-29T21:42:12.414" v="33" actId="1076"/>
      <pc:docMkLst>
        <pc:docMk/>
      </pc:docMkLst>
      <pc:sldChg chg="addSp modSp mod">
        <pc:chgData name="Matta, Nicholas Sean" userId="e711cf6e-483e-4ed0-b040-b7134d7c9ad0" providerId="ADAL" clId="{8B907FF6-4519-4130-A763-9E19E1A53E48}" dt="2024-10-29T21:42:12.414" v="33" actId="1076"/>
        <pc:sldMkLst>
          <pc:docMk/>
          <pc:sldMk cId="109857222" sldId="256"/>
        </pc:sldMkLst>
        <pc:spChg chg="mod">
          <ac:chgData name="Matta, Nicholas Sean" userId="e711cf6e-483e-4ed0-b040-b7134d7c9ad0" providerId="ADAL" clId="{8B907FF6-4519-4130-A763-9E19E1A53E48}" dt="2024-10-29T21:42:00.979" v="31" actId="20577"/>
          <ac:spMkLst>
            <pc:docMk/>
            <pc:sldMk cId="109857222" sldId="256"/>
            <ac:spMk id="2" creationId="{00000000-0000-0000-0000-000000000000}"/>
          </ac:spMkLst>
        </pc:spChg>
        <pc:spChg chg="add mod">
          <ac:chgData name="Matta, Nicholas Sean" userId="e711cf6e-483e-4ed0-b040-b7134d7c9ad0" providerId="ADAL" clId="{8B907FF6-4519-4130-A763-9E19E1A53E48}" dt="2024-10-29T21:42:12.414" v="33" actId="1076"/>
          <ac:spMkLst>
            <pc:docMk/>
            <pc:sldMk cId="109857222" sldId="256"/>
            <ac:spMk id="5" creationId="{639FB9F3-96C6-956F-29D6-71F65AE866A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A5B93-F8B9-4B3B-AE5F-8D83FF6A492E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89F5FEC-0700-4652-8B3A-1598F2ACE30B}">
      <dgm:prSet/>
      <dgm:spPr/>
      <dgm:t>
        <a:bodyPr/>
        <a:lstStyle/>
        <a:p>
          <a:r>
            <a:rPr lang="en-US" b="1"/>
            <a:t>Cognitive Diversity</a:t>
          </a:r>
          <a:r>
            <a:rPr lang="en-US"/>
            <a:t>: Different perspectives lead to more innovative solutions.</a:t>
          </a:r>
        </a:p>
      </dgm:t>
    </dgm:pt>
    <dgm:pt modelId="{4EB53472-A7CE-4EC0-A1E5-89F860E12F1A}" type="parTrans" cxnId="{77392D2D-0A18-43A4-9505-AB56CDF93031}">
      <dgm:prSet/>
      <dgm:spPr/>
      <dgm:t>
        <a:bodyPr/>
        <a:lstStyle/>
        <a:p>
          <a:endParaRPr lang="en-US"/>
        </a:p>
      </dgm:t>
    </dgm:pt>
    <dgm:pt modelId="{FE04C616-CABE-45D6-B068-E8F7000E1975}" type="sibTrans" cxnId="{77392D2D-0A18-43A4-9505-AB56CDF93031}">
      <dgm:prSet/>
      <dgm:spPr/>
      <dgm:t>
        <a:bodyPr/>
        <a:lstStyle/>
        <a:p>
          <a:endParaRPr lang="en-US"/>
        </a:p>
      </dgm:t>
    </dgm:pt>
    <dgm:pt modelId="{49442636-F31E-4DDF-83F3-9208C1054CB1}">
      <dgm:prSet/>
      <dgm:spPr/>
      <dgm:t>
        <a:bodyPr/>
        <a:lstStyle/>
        <a:p>
          <a:r>
            <a:rPr lang="en-US" b="1"/>
            <a:t>Social Facilitation</a:t>
          </a:r>
          <a:r>
            <a:rPr lang="en-US"/>
            <a:t>: The presence of others can enhance individual performance.</a:t>
          </a:r>
        </a:p>
      </dgm:t>
    </dgm:pt>
    <dgm:pt modelId="{81ABD5C4-417E-4715-AF5D-376B3DAD1D6F}" type="parTrans" cxnId="{49058B0C-5601-40AE-B809-8E2A38CCFB49}">
      <dgm:prSet/>
      <dgm:spPr/>
      <dgm:t>
        <a:bodyPr/>
        <a:lstStyle/>
        <a:p>
          <a:endParaRPr lang="en-US"/>
        </a:p>
      </dgm:t>
    </dgm:pt>
    <dgm:pt modelId="{DE429A41-3A61-47A7-B7B7-CEFD97B741BC}" type="sibTrans" cxnId="{49058B0C-5601-40AE-B809-8E2A38CCFB49}">
      <dgm:prSet/>
      <dgm:spPr/>
      <dgm:t>
        <a:bodyPr/>
        <a:lstStyle/>
        <a:p>
          <a:endParaRPr lang="en-US"/>
        </a:p>
      </dgm:t>
    </dgm:pt>
    <dgm:pt modelId="{797FF590-510C-4557-9FB5-A286561499B1}">
      <dgm:prSet/>
      <dgm:spPr/>
      <dgm:t>
        <a:bodyPr/>
        <a:lstStyle/>
        <a:p>
          <a:r>
            <a:rPr lang="en-US" b="1"/>
            <a:t>Deferred Judgment</a:t>
          </a:r>
          <a:r>
            <a:rPr lang="en-US"/>
            <a:t>: Encouraging free thinking by postponing criticism.</a:t>
          </a:r>
        </a:p>
      </dgm:t>
    </dgm:pt>
    <dgm:pt modelId="{E17DC388-7C05-4F07-AC0D-965BE02CDFE4}" type="parTrans" cxnId="{66481D5A-104C-4786-96E0-D19EEBA5F387}">
      <dgm:prSet/>
      <dgm:spPr/>
      <dgm:t>
        <a:bodyPr/>
        <a:lstStyle/>
        <a:p>
          <a:endParaRPr lang="en-US"/>
        </a:p>
      </dgm:t>
    </dgm:pt>
    <dgm:pt modelId="{A0053460-AC82-4E55-A703-C17DA8B26A89}" type="sibTrans" cxnId="{66481D5A-104C-4786-96E0-D19EEBA5F387}">
      <dgm:prSet/>
      <dgm:spPr/>
      <dgm:t>
        <a:bodyPr/>
        <a:lstStyle/>
        <a:p>
          <a:endParaRPr lang="en-US"/>
        </a:p>
      </dgm:t>
    </dgm:pt>
    <dgm:pt modelId="{42F65F36-5E21-4606-97AA-601FCF34CD75}" type="pres">
      <dgm:prSet presAssocID="{B4DA5B93-F8B9-4B3B-AE5F-8D83FF6A492E}" presName="outerComposite" presStyleCnt="0">
        <dgm:presLayoutVars>
          <dgm:chMax val="5"/>
          <dgm:dir/>
          <dgm:resizeHandles val="exact"/>
        </dgm:presLayoutVars>
      </dgm:prSet>
      <dgm:spPr/>
    </dgm:pt>
    <dgm:pt modelId="{58C1B56E-1A36-4F01-9EC2-20523BBF2676}" type="pres">
      <dgm:prSet presAssocID="{B4DA5B93-F8B9-4B3B-AE5F-8D83FF6A492E}" presName="dummyMaxCanvas" presStyleCnt="0">
        <dgm:presLayoutVars/>
      </dgm:prSet>
      <dgm:spPr/>
    </dgm:pt>
    <dgm:pt modelId="{5117932F-FCC1-478F-BDBD-6052573AEB4F}" type="pres">
      <dgm:prSet presAssocID="{B4DA5B93-F8B9-4B3B-AE5F-8D83FF6A492E}" presName="ThreeNodes_1" presStyleLbl="node1" presStyleIdx="0" presStyleCnt="3">
        <dgm:presLayoutVars>
          <dgm:bulletEnabled val="1"/>
        </dgm:presLayoutVars>
      </dgm:prSet>
      <dgm:spPr/>
    </dgm:pt>
    <dgm:pt modelId="{AB2A18A0-20CD-44EA-A68A-78A5FCF93DD6}" type="pres">
      <dgm:prSet presAssocID="{B4DA5B93-F8B9-4B3B-AE5F-8D83FF6A492E}" presName="ThreeNodes_2" presStyleLbl="node1" presStyleIdx="1" presStyleCnt="3">
        <dgm:presLayoutVars>
          <dgm:bulletEnabled val="1"/>
        </dgm:presLayoutVars>
      </dgm:prSet>
      <dgm:spPr/>
    </dgm:pt>
    <dgm:pt modelId="{86940B02-9E21-4071-9C30-CC44F94AD08B}" type="pres">
      <dgm:prSet presAssocID="{B4DA5B93-F8B9-4B3B-AE5F-8D83FF6A492E}" presName="ThreeNodes_3" presStyleLbl="node1" presStyleIdx="2" presStyleCnt="3">
        <dgm:presLayoutVars>
          <dgm:bulletEnabled val="1"/>
        </dgm:presLayoutVars>
      </dgm:prSet>
      <dgm:spPr/>
    </dgm:pt>
    <dgm:pt modelId="{0894580E-F2A0-41AA-8787-9F668EE383B3}" type="pres">
      <dgm:prSet presAssocID="{B4DA5B93-F8B9-4B3B-AE5F-8D83FF6A492E}" presName="ThreeConn_1-2" presStyleLbl="fgAccFollowNode1" presStyleIdx="0" presStyleCnt="2">
        <dgm:presLayoutVars>
          <dgm:bulletEnabled val="1"/>
        </dgm:presLayoutVars>
      </dgm:prSet>
      <dgm:spPr/>
    </dgm:pt>
    <dgm:pt modelId="{C276F7CE-5A7A-4225-8252-5C870BAC9502}" type="pres">
      <dgm:prSet presAssocID="{B4DA5B93-F8B9-4B3B-AE5F-8D83FF6A492E}" presName="ThreeConn_2-3" presStyleLbl="fgAccFollowNode1" presStyleIdx="1" presStyleCnt="2">
        <dgm:presLayoutVars>
          <dgm:bulletEnabled val="1"/>
        </dgm:presLayoutVars>
      </dgm:prSet>
      <dgm:spPr/>
    </dgm:pt>
    <dgm:pt modelId="{B68BDCD3-5813-411D-8A28-ED6CD3E19C6C}" type="pres">
      <dgm:prSet presAssocID="{B4DA5B93-F8B9-4B3B-AE5F-8D83FF6A492E}" presName="ThreeNodes_1_text" presStyleLbl="node1" presStyleIdx="2" presStyleCnt="3">
        <dgm:presLayoutVars>
          <dgm:bulletEnabled val="1"/>
        </dgm:presLayoutVars>
      </dgm:prSet>
      <dgm:spPr/>
    </dgm:pt>
    <dgm:pt modelId="{72B1055A-B0B2-42C2-8E61-C01DF6405AE7}" type="pres">
      <dgm:prSet presAssocID="{B4DA5B93-F8B9-4B3B-AE5F-8D83FF6A492E}" presName="ThreeNodes_2_text" presStyleLbl="node1" presStyleIdx="2" presStyleCnt="3">
        <dgm:presLayoutVars>
          <dgm:bulletEnabled val="1"/>
        </dgm:presLayoutVars>
      </dgm:prSet>
      <dgm:spPr/>
    </dgm:pt>
    <dgm:pt modelId="{878179E7-BB03-48C9-9B1F-711B13586E6C}" type="pres">
      <dgm:prSet presAssocID="{B4DA5B93-F8B9-4B3B-AE5F-8D83FF6A492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96487F04-1D53-410C-A724-A87183FD6A04}" type="presOf" srcId="{49442636-F31E-4DDF-83F3-9208C1054CB1}" destId="{72B1055A-B0B2-42C2-8E61-C01DF6405AE7}" srcOrd="1" destOrd="0" presId="urn:microsoft.com/office/officeart/2005/8/layout/vProcess5"/>
    <dgm:cxn modelId="{BB3D5C0C-F5A3-47AE-900F-ACCB5319239B}" type="presOf" srcId="{B4DA5B93-F8B9-4B3B-AE5F-8D83FF6A492E}" destId="{42F65F36-5E21-4606-97AA-601FCF34CD75}" srcOrd="0" destOrd="0" presId="urn:microsoft.com/office/officeart/2005/8/layout/vProcess5"/>
    <dgm:cxn modelId="{49058B0C-5601-40AE-B809-8E2A38CCFB49}" srcId="{B4DA5B93-F8B9-4B3B-AE5F-8D83FF6A492E}" destId="{49442636-F31E-4DDF-83F3-9208C1054CB1}" srcOrd="1" destOrd="0" parTransId="{81ABD5C4-417E-4715-AF5D-376B3DAD1D6F}" sibTransId="{DE429A41-3A61-47A7-B7B7-CEFD97B741BC}"/>
    <dgm:cxn modelId="{513C2D0F-973B-4DDB-B92F-4828C5FFE31F}" type="presOf" srcId="{797FF590-510C-4557-9FB5-A286561499B1}" destId="{878179E7-BB03-48C9-9B1F-711B13586E6C}" srcOrd="1" destOrd="0" presId="urn:microsoft.com/office/officeart/2005/8/layout/vProcess5"/>
    <dgm:cxn modelId="{50A11525-EE04-4C2D-836D-0590297DD4C7}" type="presOf" srcId="{797FF590-510C-4557-9FB5-A286561499B1}" destId="{86940B02-9E21-4071-9C30-CC44F94AD08B}" srcOrd="0" destOrd="0" presId="urn:microsoft.com/office/officeart/2005/8/layout/vProcess5"/>
    <dgm:cxn modelId="{77392D2D-0A18-43A4-9505-AB56CDF93031}" srcId="{B4DA5B93-F8B9-4B3B-AE5F-8D83FF6A492E}" destId="{489F5FEC-0700-4652-8B3A-1598F2ACE30B}" srcOrd="0" destOrd="0" parTransId="{4EB53472-A7CE-4EC0-A1E5-89F860E12F1A}" sibTransId="{FE04C616-CABE-45D6-B068-E8F7000E1975}"/>
    <dgm:cxn modelId="{B0488036-B6F0-46F6-B44B-D28500784868}" type="presOf" srcId="{FE04C616-CABE-45D6-B068-E8F7000E1975}" destId="{0894580E-F2A0-41AA-8787-9F668EE383B3}" srcOrd="0" destOrd="0" presId="urn:microsoft.com/office/officeart/2005/8/layout/vProcess5"/>
    <dgm:cxn modelId="{66481D5A-104C-4786-96E0-D19EEBA5F387}" srcId="{B4DA5B93-F8B9-4B3B-AE5F-8D83FF6A492E}" destId="{797FF590-510C-4557-9FB5-A286561499B1}" srcOrd="2" destOrd="0" parTransId="{E17DC388-7C05-4F07-AC0D-965BE02CDFE4}" sibTransId="{A0053460-AC82-4E55-A703-C17DA8B26A89}"/>
    <dgm:cxn modelId="{D908EC87-4EAC-4325-8750-0EDBEC348E7F}" type="presOf" srcId="{489F5FEC-0700-4652-8B3A-1598F2ACE30B}" destId="{B68BDCD3-5813-411D-8A28-ED6CD3E19C6C}" srcOrd="1" destOrd="0" presId="urn:microsoft.com/office/officeart/2005/8/layout/vProcess5"/>
    <dgm:cxn modelId="{B32A4A98-D44F-445F-B1BD-73D1A489BF91}" type="presOf" srcId="{49442636-F31E-4DDF-83F3-9208C1054CB1}" destId="{AB2A18A0-20CD-44EA-A68A-78A5FCF93DD6}" srcOrd="0" destOrd="0" presId="urn:microsoft.com/office/officeart/2005/8/layout/vProcess5"/>
    <dgm:cxn modelId="{23D7A5CB-FB97-4EC3-882F-3677C6E2BAFD}" type="presOf" srcId="{489F5FEC-0700-4652-8B3A-1598F2ACE30B}" destId="{5117932F-FCC1-478F-BDBD-6052573AEB4F}" srcOrd="0" destOrd="0" presId="urn:microsoft.com/office/officeart/2005/8/layout/vProcess5"/>
    <dgm:cxn modelId="{7E7F71D8-90E7-4220-A411-99C32C7E8B00}" type="presOf" srcId="{DE429A41-3A61-47A7-B7B7-CEFD97B741BC}" destId="{C276F7CE-5A7A-4225-8252-5C870BAC9502}" srcOrd="0" destOrd="0" presId="urn:microsoft.com/office/officeart/2005/8/layout/vProcess5"/>
    <dgm:cxn modelId="{7A2CF29E-CC20-4F4C-BC7D-5802C5E95D18}" type="presParOf" srcId="{42F65F36-5E21-4606-97AA-601FCF34CD75}" destId="{58C1B56E-1A36-4F01-9EC2-20523BBF2676}" srcOrd="0" destOrd="0" presId="urn:microsoft.com/office/officeart/2005/8/layout/vProcess5"/>
    <dgm:cxn modelId="{9775DCD0-E371-47CB-9106-B50FDA98D046}" type="presParOf" srcId="{42F65F36-5E21-4606-97AA-601FCF34CD75}" destId="{5117932F-FCC1-478F-BDBD-6052573AEB4F}" srcOrd="1" destOrd="0" presId="urn:microsoft.com/office/officeart/2005/8/layout/vProcess5"/>
    <dgm:cxn modelId="{78642DA6-6AFF-426D-BEC5-1797C1263D44}" type="presParOf" srcId="{42F65F36-5E21-4606-97AA-601FCF34CD75}" destId="{AB2A18A0-20CD-44EA-A68A-78A5FCF93DD6}" srcOrd="2" destOrd="0" presId="urn:microsoft.com/office/officeart/2005/8/layout/vProcess5"/>
    <dgm:cxn modelId="{E27DE566-F317-44EF-81C4-B78E798A26F0}" type="presParOf" srcId="{42F65F36-5E21-4606-97AA-601FCF34CD75}" destId="{86940B02-9E21-4071-9C30-CC44F94AD08B}" srcOrd="3" destOrd="0" presId="urn:microsoft.com/office/officeart/2005/8/layout/vProcess5"/>
    <dgm:cxn modelId="{2171A764-2585-4F3F-89D6-057416B27E3F}" type="presParOf" srcId="{42F65F36-5E21-4606-97AA-601FCF34CD75}" destId="{0894580E-F2A0-41AA-8787-9F668EE383B3}" srcOrd="4" destOrd="0" presId="urn:microsoft.com/office/officeart/2005/8/layout/vProcess5"/>
    <dgm:cxn modelId="{C9C2BD4A-AA16-4C3A-80F2-FE4E3B5DDE0F}" type="presParOf" srcId="{42F65F36-5E21-4606-97AA-601FCF34CD75}" destId="{C276F7CE-5A7A-4225-8252-5C870BAC9502}" srcOrd="5" destOrd="0" presId="urn:microsoft.com/office/officeart/2005/8/layout/vProcess5"/>
    <dgm:cxn modelId="{14A96F4C-A1E2-400E-BDAE-BA4659ED5CBC}" type="presParOf" srcId="{42F65F36-5E21-4606-97AA-601FCF34CD75}" destId="{B68BDCD3-5813-411D-8A28-ED6CD3E19C6C}" srcOrd="6" destOrd="0" presId="urn:microsoft.com/office/officeart/2005/8/layout/vProcess5"/>
    <dgm:cxn modelId="{35D28DA3-3006-49B8-847E-8A97712815CB}" type="presParOf" srcId="{42F65F36-5E21-4606-97AA-601FCF34CD75}" destId="{72B1055A-B0B2-42C2-8E61-C01DF6405AE7}" srcOrd="7" destOrd="0" presId="urn:microsoft.com/office/officeart/2005/8/layout/vProcess5"/>
    <dgm:cxn modelId="{0FEE3EC2-3D37-45A0-B12E-19C5B39F33B7}" type="presParOf" srcId="{42F65F36-5E21-4606-97AA-601FCF34CD75}" destId="{878179E7-BB03-48C9-9B1F-711B13586E6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C53108-22D4-4D46-BD3A-312D1FCA80EF}" type="doc">
      <dgm:prSet loTypeId="urn:microsoft.com/office/officeart/2005/8/layout/matrix3" loCatId="matri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4D6CC98-3305-4B20-8A99-35A353C7CB08}">
      <dgm:prSet custT="1"/>
      <dgm:spPr/>
      <dgm:t>
        <a:bodyPr/>
        <a:lstStyle/>
        <a:p>
          <a:r>
            <a:rPr lang="en-US" sz="1400" b="1" dirty="0"/>
            <a:t>Traditional Brainstorming</a:t>
          </a:r>
          <a:r>
            <a:rPr lang="en-US" sz="1400" dirty="0"/>
            <a:t>: Group discussion to generate ideas.</a:t>
          </a:r>
        </a:p>
      </dgm:t>
    </dgm:pt>
    <dgm:pt modelId="{14A78BB2-8024-480D-82DF-769B5449ECF5}" type="parTrans" cxnId="{263C30F6-C9B2-4423-8D18-D217E86D6068}">
      <dgm:prSet/>
      <dgm:spPr/>
      <dgm:t>
        <a:bodyPr/>
        <a:lstStyle/>
        <a:p>
          <a:endParaRPr lang="en-US"/>
        </a:p>
      </dgm:t>
    </dgm:pt>
    <dgm:pt modelId="{829E0412-C431-4E4B-9749-7E92A6C720CC}" type="sibTrans" cxnId="{263C30F6-C9B2-4423-8D18-D217E86D6068}">
      <dgm:prSet/>
      <dgm:spPr/>
      <dgm:t>
        <a:bodyPr/>
        <a:lstStyle/>
        <a:p>
          <a:endParaRPr lang="en-US"/>
        </a:p>
      </dgm:t>
    </dgm:pt>
    <dgm:pt modelId="{45EC13F0-0405-408A-A1CD-E6CBCDBEB66F}">
      <dgm:prSet custT="1"/>
      <dgm:spPr/>
      <dgm:t>
        <a:bodyPr/>
        <a:lstStyle/>
        <a:p>
          <a:r>
            <a:rPr lang="en-US" sz="1400" b="1" dirty="0"/>
            <a:t>Brainwriting</a:t>
          </a:r>
          <a:r>
            <a:rPr lang="en-US" sz="1400" dirty="0"/>
            <a:t>: Participants write down ideas independently before sharing.</a:t>
          </a:r>
        </a:p>
      </dgm:t>
    </dgm:pt>
    <dgm:pt modelId="{B0603555-56D5-4244-8913-4A174319707A}" type="parTrans" cxnId="{119038B9-4601-440D-9E7F-A84C8D3E5EC4}">
      <dgm:prSet/>
      <dgm:spPr/>
      <dgm:t>
        <a:bodyPr/>
        <a:lstStyle/>
        <a:p>
          <a:endParaRPr lang="en-US"/>
        </a:p>
      </dgm:t>
    </dgm:pt>
    <dgm:pt modelId="{33C1A91E-3138-4BAB-8C8E-DB201117C17F}" type="sibTrans" cxnId="{119038B9-4601-440D-9E7F-A84C8D3E5EC4}">
      <dgm:prSet/>
      <dgm:spPr/>
      <dgm:t>
        <a:bodyPr/>
        <a:lstStyle/>
        <a:p>
          <a:endParaRPr lang="en-US"/>
        </a:p>
      </dgm:t>
    </dgm:pt>
    <dgm:pt modelId="{FCD8045B-36B3-4163-BFBB-E7CA283BFF88}">
      <dgm:prSet custT="1"/>
      <dgm:spPr/>
      <dgm:t>
        <a:bodyPr/>
        <a:lstStyle/>
        <a:p>
          <a:r>
            <a:rPr lang="en-US" sz="1400" b="1" dirty="0"/>
            <a:t>Mind Mapping</a:t>
          </a:r>
          <a:r>
            <a:rPr lang="en-US" sz="1400" dirty="0"/>
            <a:t>: Visual representation of ideas and their connections.</a:t>
          </a:r>
        </a:p>
      </dgm:t>
    </dgm:pt>
    <dgm:pt modelId="{BAE55A25-91A0-44E1-99D1-9CF060215D2B}" type="parTrans" cxnId="{3C5702C5-9A65-4ADF-B5D6-1BAAFF7CF50F}">
      <dgm:prSet/>
      <dgm:spPr/>
      <dgm:t>
        <a:bodyPr/>
        <a:lstStyle/>
        <a:p>
          <a:endParaRPr lang="en-US"/>
        </a:p>
      </dgm:t>
    </dgm:pt>
    <dgm:pt modelId="{A624F083-D89C-4C64-A037-CCA1377CA28A}" type="sibTrans" cxnId="{3C5702C5-9A65-4ADF-B5D6-1BAAFF7CF50F}">
      <dgm:prSet/>
      <dgm:spPr/>
      <dgm:t>
        <a:bodyPr/>
        <a:lstStyle/>
        <a:p>
          <a:endParaRPr lang="en-US"/>
        </a:p>
      </dgm:t>
    </dgm:pt>
    <dgm:pt modelId="{348DDA6D-3748-48D6-A37C-52F78A804057}">
      <dgm:prSet custT="1"/>
      <dgm:spPr/>
      <dgm:t>
        <a:bodyPr/>
        <a:lstStyle/>
        <a:p>
          <a:r>
            <a:rPr lang="en-US" sz="1200" b="1" dirty="0"/>
            <a:t>SWOT Analysis</a:t>
          </a:r>
          <a:r>
            <a:rPr lang="en-US" sz="1200" dirty="0"/>
            <a:t>: Identifying strengths, weaknesses, opportunities, and threats related to a problem or project</a:t>
          </a:r>
          <a:r>
            <a:rPr lang="en-US" sz="1100" dirty="0"/>
            <a:t>.</a:t>
          </a:r>
        </a:p>
      </dgm:t>
    </dgm:pt>
    <dgm:pt modelId="{ACC2280D-BE99-440B-A380-FB642A44C611}" type="parTrans" cxnId="{45F7025D-D1EC-4651-82CD-BC4F2DD77E5C}">
      <dgm:prSet/>
      <dgm:spPr/>
      <dgm:t>
        <a:bodyPr/>
        <a:lstStyle/>
        <a:p>
          <a:endParaRPr lang="en-US"/>
        </a:p>
      </dgm:t>
    </dgm:pt>
    <dgm:pt modelId="{5F69FA8F-A1AE-4F28-AC14-711046063CEC}" type="sibTrans" cxnId="{45F7025D-D1EC-4651-82CD-BC4F2DD77E5C}">
      <dgm:prSet/>
      <dgm:spPr/>
      <dgm:t>
        <a:bodyPr/>
        <a:lstStyle/>
        <a:p>
          <a:endParaRPr lang="en-US"/>
        </a:p>
      </dgm:t>
    </dgm:pt>
    <dgm:pt modelId="{C5B1F0DD-2144-4A19-B16F-0D9874192BE3}" type="pres">
      <dgm:prSet presAssocID="{19C53108-22D4-4D46-BD3A-312D1FCA80EF}" presName="matrix" presStyleCnt="0">
        <dgm:presLayoutVars>
          <dgm:chMax val="1"/>
          <dgm:dir/>
          <dgm:resizeHandles val="exact"/>
        </dgm:presLayoutVars>
      </dgm:prSet>
      <dgm:spPr/>
    </dgm:pt>
    <dgm:pt modelId="{0AC1D258-7531-466D-96EF-60A569BA2BB9}" type="pres">
      <dgm:prSet presAssocID="{19C53108-22D4-4D46-BD3A-312D1FCA80EF}" presName="diamond" presStyleLbl="bgShp" presStyleIdx="0" presStyleCnt="1"/>
      <dgm:spPr/>
    </dgm:pt>
    <dgm:pt modelId="{1982A032-FE0D-4FD5-A1DB-19AE90BE952B}" type="pres">
      <dgm:prSet presAssocID="{19C53108-22D4-4D46-BD3A-312D1FCA80EF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357FA10-45B7-4632-9186-7330964537A3}" type="pres">
      <dgm:prSet presAssocID="{19C53108-22D4-4D46-BD3A-312D1FCA80EF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7CAFF8C-0BE0-410B-AC89-F9C09FC5E3F6}" type="pres">
      <dgm:prSet presAssocID="{19C53108-22D4-4D46-BD3A-312D1FCA80EF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F9FCDC2-6B4F-4AF1-8048-367C8488FC34}" type="pres">
      <dgm:prSet presAssocID="{19C53108-22D4-4D46-BD3A-312D1FCA80EF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5F7025D-D1EC-4651-82CD-BC4F2DD77E5C}" srcId="{19C53108-22D4-4D46-BD3A-312D1FCA80EF}" destId="{348DDA6D-3748-48D6-A37C-52F78A804057}" srcOrd="3" destOrd="0" parTransId="{ACC2280D-BE99-440B-A380-FB642A44C611}" sibTransId="{5F69FA8F-A1AE-4F28-AC14-711046063CEC}"/>
    <dgm:cxn modelId="{EA55C25D-6A16-47AC-81E6-AE0BE585A838}" type="presOf" srcId="{FCD8045B-36B3-4163-BFBB-E7CA283BFF88}" destId="{47CAFF8C-0BE0-410B-AC89-F9C09FC5E3F6}" srcOrd="0" destOrd="0" presId="urn:microsoft.com/office/officeart/2005/8/layout/matrix3"/>
    <dgm:cxn modelId="{22289D68-5F56-4DE2-B29C-A4FF9ACE508A}" type="presOf" srcId="{45EC13F0-0405-408A-A1CD-E6CBCDBEB66F}" destId="{6357FA10-45B7-4632-9186-7330964537A3}" srcOrd="0" destOrd="0" presId="urn:microsoft.com/office/officeart/2005/8/layout/matrix3"/>
    <dgm:cxn modelId="{45E8FE81-64FD-4E24-BB8E-A74598A01EE1}" type="presOf" srcId="{19C53108-22D4-4D46-BD3A-312D1FCA80EF}" destId="{C5B1F0DD-2144-4A19-B16F-0D9874192BE3}" srcOrd="0" destOrd="0" presId="urn:microsoft.com/office/officeart/2005/8/layout/matrix3"/>
    <dgm:cxn modelId="{8632D38D-62E9-4F42-AD0D-D6F5E99D53BA}" type="presOf" srcId="{34D6CC98-3305-4B20-8A99-35A353C7CB08}" destId="{1982A032-FE0D-4FD5-A1DB-19AE90BE952B}" srcOrd="0" destOrd="0" presId="urn:microsoft.com/office/officeart/2005/8/layout/matrix3"/>
    <dgm:cxn modelId="{F97D6CA1-4984-452D-9C82-0D9FF5D5CBB9}" type="presOf" srcId="{348DDA6D-3748-48D6-A37C-52F78A804057}" destId="{FF9FCDC2-6B4F-4AF1-8048-367C8488FC34}" srcOrd="0" destOrd="0" presId="urn:microsoft.com/office/officeart/2005/8/layout/matrix3"/>
    <dgm:cxn modelId="{119038B9-4601-440D-9E7F-A84C8D3E5EC4}" srcId="{19C53108-22D4-4D46-BD3A-312D1FCA80EF}" destId="{45EC13F0-0405-408A-A1CD-E6CBCDBEB66F}" srcOrd="1" destOrd="0" parTransId="{B0603555-56D5-4244-8913-4A174319707A}" sibTransId="{33C1A91E-3138-4BAB-8C8E-DB201117C17F}"/>
    <dgm:cxn modelId="{3C5702C5-9A65-4ADF-B5D6-1BAAFF7CF50F}" srcId="{19C53108-22D4-4D46-BD3A-312D1FCA80EF}" destId="{FCD8045B-36B3-4163-BFBB-E7CA283BFF88}" srcOrd="2" destOrd="0" parTransId="{BAE55A25-91A0-44E1-99D1-9CF060215D2B}" sibTransId="{A624F083-D89C-4C64-A037-CCA1377CA28A}"/>
    <dgm:cxn modelId="{263C30F6-C9B2-4423-8D18-D217E86D6068}" srcId="{19C53108-22D4-4D46-BD3A-312D1FCA80EF}" destId="{34D6CC98-3305-4B20-8A99-35A353C7CB08}" srcOrd="0" destOrd="0" parTransId="{14A78BB2-8024-480D-82DF-769B5449ECF5}" sibTransId="{829E0412-C431-4E4B-9749-7E92A6C720CC}"/>
    <dgm:cxn modelId="{608C4E09-50B0-4205-92D3-EDBBA9BAAA79}" type="presParOf" srcId="{C5B1F0DD-2144-4A19-B16F-0D9874192BE3}" destId="{0AC1D258-7531-466D-96EF-60A569BA2BB9}" srcOrd="0" destOrd="0" presId="urn:microsoft.com/office/officeart/2005/8/layout/matrix3"/>
    <dgm:cxn modelId="{C6705C3A-1303-4E7B-9285-52ACE5EC70EA}" type="presParOf" srcId="{C5B1F0DD-2144-4A19-B16F-0D9874192BE3}" destId="{1982A032-FE0D-4FD5-A1DB-19AE90BE952B}" srcOrd="1" destOrd="0" presId="urn:microsoft.com/office/officeart/2005/8/layout/matrix3"/>
    <dgm:cxn modelId="{E04683A9-9103-4D75-B947-8ECDD0A9C10C}" type="presParOf" srcId="{C5B1F0DD-2144-4A19-B16F-0D9874192BE3}" destId="{6357FA10-45B7-4632-9186-7330964537A3}" srcOrd="2" destOrd="0" presId="urn:microsoft.com/office/officeart/2005/8/layout/matrix3"/>
    <dgm:cxn modelId="{0158560C-8A9D-4871-AD98-C963C304955F}" type="presParOf" srcId="{C5B1F0DD-2144-4A19-B16F-0D9874192BE3}" destId="{47CAFF8C-0BE0-410B-AC89-F9C09FC5E3F6}" srcOrd="3" destOrd="0" presId="urn:microsoft.com/office/officeart/2005/8/layout/matrix3"/>
    <dgm:cxn modelId="{209DC11F-E9D1-415D-B9C6-13882AF48444}" type="presParOf" srcId="{C5B1F0DD-2144-4A19-B16F-0D9874192BE3}" destId="{FF9FCDC2-6B4F-4AF1-8048-367C8488FC3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F013BA-6D43-48D5-8801-EF57E3E89CE5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33C777B-0CEA-42DB-AE71-F2BD3BE2097F}">
      <dgm:prSet/>
      <dgm:spPr/>
      <dgm:t>
        <a:bodyPr/>
        <a:lstStyle/>
        <a:p>
          <a:r>
            <a:rPr lang="en-US" b="1"/>
            <a:t>Preparation</a:t>
          </a:r>
          <a:r>
            <a:rPr lang="en-US"/>
            <a:t>: Define the problem, set clear goals, and gather necessary materials.</a:t>
          </a:r>
        </a:p>
      </dgm:t>
    </dgm:pt>
    <dgm:pt modelId="{CBCB0D12-CAC6-4FD9-934B-B82A08CEDA3A}" type="parTrans" cxnId="{4B16A563-152E-49A8-8B96-D6DCD21BBF13}">
      <dgm:prSet/>
      <dgm:spPr/>
      <dgm:t>
        <a:bodyPr/>
        <a:lstStyle/>
        <a:p>
          <a:endParaRPr lang="en-US"/>
        </a:p>
      </dgm:t>
    </dgm:pt>
    <dgm:pt modelId="{B47C7DB9-BBFB-49C8-9736-70EC0E41B694}" type="sibTrans" cxnId="{4B16A563-152E-49A8-8B96-D6DCD21BBF13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433CCA26-6B3B-4846-9FEE-72D28669BA99}">
      <dgm:prSet/>
      <dgm:spPr/>
      <dgm:t>
        <a:bodyPr/>
        <a:lstStyle/>
        <a:p>
          <a:r>
            <a:rPr lang="en-US" b="1"/>
            <a:t>Execution</a:t>
          </a:r>
          <a:r>
            <a:rPr lang="en-US"/>
            <a:t>: Encourage free thinking, avoid criticism, and record all ideas.</a:t>
          </a:r>
        </a:p>
      </dgm:t>
    </dgm:pt>
    <dgm:pt modelId="{40FB2A42-4320-4768-9EF4-2480ADA6E7DD}" type="parTrans" cxnId="{7F010360-EF7F-468B-AA9E-9CA0D9934D53}">
      <dgm:prSet/>
      <dgm:spPr/>
      <dgm:t>
        <a:bodyPr/>
        <a:lstStyle/>
        <a:p>
          <a:endParaRPr lang="en-US"/>
        </a:p>
      </dgm:t>
    </dgm:pt>
    <dgm:pt modelId="{C259E2DC-D991-4F61-B903-743EA353C10E}" type="sibTrans" cxnId="{7F010360-EF7F-468B-AA9E-9CA0D9934D53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56F843A0-EEFF-4FB9-AA5D-0CC9A58AFAA7}">
      <dgm:prSet/>
      <dgm:spPr/>
      <dgm:t>
        <a:bodyPr/>
        <a:lstStyle/>
        <a:p>
          <a:r>
            <a:rPr lang="en-US" b="1"/>
            <a:t>Evaluation</a:t>
          </a:r>
          <a:r>
            <a:rPr lang="en-US"/>
            <a:t>: Review ideas, categorize them, and refine the best ones.</a:t>
          </a:r>
        </a:p>
      </dgm:t>
    </dgm:pt>
    <dgm:pt modelId="{80FB0823-052C-43F9-9470-6DB841266557}" type="parTrans" cxnId="{CBD08F6A-3D6C-486F-9D5A-E1A815DAFD62}">
      <dgm:prSet/>
      <dgm:spPr/>
      <dgm:t>
        <a:bodyPr/>
        <a:lstStyle/>
        <a:p>
          <a:endParaRPr lang="en-US"/>
        </a:p>
      </dgm:t>
    </dgm:pt>
    <dgm:pt modelId="{ACFBB2B1-1C83-42F4-BAB3-3B00131E0CA0}" type="sibTrans" cxnId="{CBD08F6A-3D6C-486F-9D5A-E1A815DAFD62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8B173A8F-7EE7-4F97-B7F0-C6568E43843A}" type="pres">
      <dgm:prSet presAssocID="{FAF013BA-6D43-48D5-8801-EF57E3E89CE5}" presName="Name0" presStyleCnt="0">
        <dgm:presLayoutVars>
          <dgm:animLvl val="lvl"/>
          <dgm:resizeHandles val="exact"/>
        </dgm:presLayoutVars>
      </dgm:prSet>
      <dgm:spPr/>
    </dgm:pt>
    <dgm:pt modelId="{22024EA1-ADF1-4EE1-8F9D-44091099C0B2}" type="pres">
      <dgm:prSet presAssocID="{633C777B-0CEA-42DB-AE71-F2BD3BE2097F}" presName="compositeNode" presStyleCnt="0">
        <dgm:presLayoutVars>
          <dgm:bulletEnabled val="1"/>
        </dgm:presLayoutVars>
      </dgm:prSet>
      <dgm:spPr/>
    </dgm:pt>
    <dgm:pt modelId="{DAD0AB8B-A449-460F-B064-676F5B1EE405}" type="pres">
      <dgm:prSet presAssocID="{633C777B-0CEA-42DB-AE71-F2BD3BE2097F}" presName="bgRect" presStyleLbl="bgAccFollowNode1" presStyleIdx="0" presStyleCnt="3"/>
      <dgm:spPr/>
    </dgm:pt>
    <dgm:pt modelId="{6375E755-6228-4F87-B0A0-7F3224E332B8}" type="pres">
      <dgm:prSet presAssocID="{B47C7DB9-BBFB-49C8-9736-70EC0E41B694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47EE5F76-1A2E-4916-B0F7-6FE423D342E9}" type="pres">
      <dgm:prSet presAssocID="{633C777B-0CEA-42DB-AE71-F2BD3BE2097F}" presName="bottomLine" presStyleLbl="alignNode1" presStyleIdx="1" presStyleCnt="6">
        <dgm:presLayoutVars/>
      </dgm:prSet>
      <dgm:spPr/>
    </dgm:pt>
    <dgm:pt modelId="{F3A6D087-F5F3-4451-83F5-0E2EBA993645}" type="pres">
      <dgm:prSet presAssocID="{633C777B-0CEA-42DB-AE71-F2BD3BE2097F}" presName="nodeText" presStyleLbl="bgAccFollowNode1" presStyleIdx="0" presStyleCnt="3">
        <dgm:presLayoutVars>
          <dgm:bulletEnabled val="1"/>
        </dgm:presLayoutVars>
      </dgm:prSet>
      <dgm:spPr/>
    </dgm:pt>
    <dgm:pt modelId="{991C42EA-9D0E-4CBD-8254-507337F9EF5C}" type="pres">
      <dgm:prSet presAssocID="{B47C7DB9-BBFB-49C8-9736-70EC0E41B694}" presName="sibTrans" presStyleCnt="0"/>
      <dgm:spPr/>
    </dgm:pt>
    <dgm:pt modelId="{F42CD406-2FCE-454C-9A6E-DEB3A04C53DE}" type="pres">
      <dgm:prSet presAssocID="{433CCA26-6B3B-4846-9FEE-72D28669BA99}" presName="compositeNode" presStyleCnt="0">
        <dgm:presLayoutVars>
          <dgm:bulletEnabled val="1"/>
        </dgm:presLayoutVars>
      </dgm:prSet>
      <dgm:spPr/>
    </dgm:pt>
    <dgm:pt modelId="{532C6D25-7B22-499D-ACFE-383260929457}" type="pres">
      <dgm:prSet presAssocID="{433CCA26-6B3B-4846-9FEE-72D28669BA99}" presName="bgRect" presStyleLbl="bgAccFollowNode1" presStyleIdx="1" presStyleCnt="3"/>
      <dgm:spPr/>
    </dgm:pt>
    <dgm:pt modelId="{641891CD-4940-42DC-8777-AF8CD5342F4F}" type="pres">
      <dgm:prSet presAssocID="{C259E2DC-D991-4F61-B903-743EA353C10E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7A5AACCE-DD53-4809-8448-D75E9FB3A3D2}" type="pres">
      <dgm:prSet presAssocID="{433CCA26-6B3B-4846-9FEE-72D28669BA99}" presName="bottomLine" presStyleLbl="alignNode1" presStyleIdx="3" presStyleCnt="6">
        <dgm:presLayoutVars/>
      </dgm:prSet>
      <dgm:spPr/>
    </dgm:pt>
    <dgm:pt modelId="{AB1D21D8-2AA9-4412-A0EA-D4EBFDE3DED1}" type="pres">
      <dgm:prSet presAssocID="{433CCA26-6B3B-4846-9FEE-72D28669BA99}" presName="nodeText" presStyleLbl="bgAccFollowNode1" presStyleIdx="1" presStyleCnt="3">
        <dgm:presLayoutVars>
          <dgm:bulletEnabled val="1"/>
        </dgm:presLayoutVars>
      </dgm:prSet>
      <dgm:spPr/>
    </dgm:pt>
    <dgm:pt modelId="{20672B1E-91CB-4CD5-9ABA-5716E21B84B9}" type="pres">
      <dgm:prSet presAssocID="{C259E2DC-D991-4F61-B903-743EA353C10E}" presName="sibTrans" presStyleCnt="0"/>
      <dgm:spPr/>
    </dgm:pt>
    <dgm:pt modelId="{E9E104BB-29F9-4367-B029-C87E75F42EF8}" type="pres">
      <dgm:prSet presAssocID="{56F843A0-EEFF-4FB9-AA5D-0CC9A58AFAA7}" presName="compositeNode" presStyleCnt="0">
        <dgm:presLayoutVars>
          <dgm:bulletEnabled val="1"/>
        </dgm:presLayoutVars>
      </dgm:prSet>
      <dgm:spPr/>
    </dgm:pt>
    <dgm:pt modelId="{9B826590-C43A-41F2-A610-0A21850314F3}" type="pres">
      <dgm:prSet presAssocID="{56F843A0-EEFF-4FB9-AA5D-0CC9A58AFAA7}" presName="bgRect" presStyleLbl="bgAccFollowNode1" presStyleIdx="2" presStyleCnt="3"/>
      <dgm:spPr/>
    </dgm:pt>
    <dgm:pt modelId="{BB41A221-FB38-40A3-A068-B22CB5E7B662}" type="pres">
      <dgm:prSet presAssocID="{ACFBB2B1-1C83-42F4-BAB3-3B00131E0CA0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A8F45DC0-0CFB-4782-9320-14090A7E0351}" type="pres">
      <dgm:prSet presAssocID="{56F843A0-EEFF-4FB9-AA5D-0CC9A58AFAA7}" presName="bottomLine" presStyleLbl="alignNode1" presStyleIdx="5" presStyleCnt="6">
        <dgm:presLayoutVars/>
      </dgm:prSet>
      <dgm:spPr/>
    </dgm:pt>
    <dgm:pt modelId="{0CCE35D1-A840-4211-B149-BD18C72A86F0}" type="pres">
      <dgm:prSet presAssocID="{56F843A0-EEFF-4FB9-AA5D-0CC9A58AFAA7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7F010360-EF7F-468B-AA9E-9CA0D9934D53}" srcId="{FAF013BA-6D43-48D5-8801-EF57E3E89CE5}" destId="{433CCA26-6B3B-4846-9FEE-72D28669BA99}" srcOrd="1" destOrd="0" parTransId="{40FB2A42-4320-4768-9EF4-2480ADA6E7DD}" sibTransId="{C259E2DC-D991-4F61-B903-743EA353C10E}"/>
    <dgm:cxn modelId="{0F730C60-6485-473C-B29B-9F4CE7BAA375}" type="presOf" srcId="{56F843A0-EEFF-4FB9-AA5D-0CC9A58AFAA7}" destId="{0CCE35D1-A840-4211-B149-BD18C72A86F0}" srcOrd="1" destOrd="0" presId="urn:microsoft.com/office/officeart/2016/7/layout/BasicLinearProcessNumbered"/>
    <dgm:cxn modelId="{4B16A563-152E-49A8-8B96-D6DCD21BBF13}" srcId="{FAF013BA-6D43-48D5-8801-EF57E3E89CE5}" destId="{633C777B-0CEA-42DB-AE71-F2BD3BE2097F}" srcOrd="0" destOrd="0" parTransId="{CBCB0D12-CAC6-4FD9-934B-B82A08CEDA3A}" sibTransId="{B47C7DB9-BBFB-49C8-9736-70EC0E41B694}"/>
    <dgm:cxn modelId="{34FDA743-8095-4B74-BCA2-72045C9A70C4}" type="presOf" srcId="{B47C7DB9-BBFB-49C8-9736-70EC0E41B694}" destId="{6375E755-6228-4F87-B0A0-7F3224E332B8}" srcOrd="0" destOrd="0" presId="urn:microsoft.com/office/officeart/2016/7/layout/BasicLinearProcessNumbered"/>
    <dgm:cxn modelId="{CBD08F6A-3D6C-486F-9D5A-E1A815DAFD62}" srcId="{FAF013BA-6D43-48D5-8801-EF57E3E89CE5}" destId="{56F843A0-EEFF-4FB9-AA5D-0CC9A58AFAA7}" srcOrd="2" destOrd="0" parTransId="{80FB0823-052C-43F9-9470-6DB841266557}" sibTransId="{ACFBB2B1-1C83-42F4-BAB3-3B00131E0CA0}"/>
    <dgm:cxn modelId="{13CED06E-10EE-4FBA-95F5-1F0F9B9DDFD4}" type="presOf" srcId="{FAF013BA-6D43-48D5-8801-EF57E3E89CE5}" destId="{8B173A8F-7EE7-4F97-B7F0-C6568E43843A}" srcOrd="0" destOrd="0" presId="urn:microsoft.com/office/officeart/2016/7/layout/BasicLinearProcessNumbered"/>
    <dgm:cxn modelId="{1D9F7874-D97A-44D4-B731-99C95A0A79BB}" type="presOf" srcId="{633C777B-0CEA-42DB-AE71-F2BD3BE2097F}" destId="{DAD0AB8B-A449-460F-B064-676F5B1EE405}" srcOrd="0" destOrd="0" presId="urn:microsoft.com/office/officeart/2016/7/layout/BasicLinearProcessNumbered"/>
    <dgm:cxn modelId="{2B117B59-C853-4E89-8531-0C61A48B4E2A}" type="presOf" srcId="{ACFBB2B1-1C83-42F4-BAB3-3B00131E0CA0}" destId="{BB41A221-FB38-40A3-A068-B22CB5E7B662}" srcOrd="0" destOrd="0" presId="urn:microsoft.com/office/officeart/2016/7/layout/BasicLinearProcessNumbered"/>
    <dgm:cxn modelId="{D6D9A17A-CA83-43DF-86FE-01256B08F74F}" type="presOf" srcId="{56F843A0-EEFF-4FB9-AA5D-0CC9A58AFAA7}" destId="{9B826590-C43A-41F2-A610-0A21850314F3}" srcOrd="0" destOrd="0" presId="urn:microsoft.com/office/officeart/2016/7/layout/BasicLinearProcessNumbered"/>
    <dgm:cxn modelId="{EA0C267F-4707-41B9-AF9D-6E158A41963B}" type="presOf" srcId="{433CCA26-6B3B-4846-9FEE-72D28669BA99}" destId="{532C6D25-7B22-499D-ACFE-383260929457}" srcOrd="0" destOrd="0" presId="urn:microsoft.com/office/officeart/2016/7/layout/BasicLinearProcessNumbered"/>
    <dgm:cxn modelId="{90D9F2CF-189C-4FD9-8E72-76313AB4772F}" type="presOf" srcId="{C259E2DC-D991-4F61-B903-743EA353C10E}" destId="{641891CD-4940-42DC-8777-AF8CD5342F4F}" srcOrd="0" destOrd="0" presId="urn:microsoft.com/office/officeart/2016/7/layout/BasicLinearProcessNumbered"/>
    <dgm:cxn modelId="{755FF0D5-A19C-43F6-9FCC-214403586C09}" type="presOf" srcId="{433CCA26-6B3B-4846-9FEE-72D28669BA99}" destId="{AB1D21D8-2AA9-4412-A0EA-D4EBFDE3DED1}" srcOrd="1" destOrd="0" presId="urn:microsoft.com/office/officeart/2016/7/layout/BasicLinearProcessNumbered"/>
    <dgm:cxn modelId="{30A555F9-F9FA-41E7-82B5-E7CC7DA1F47E}" type="presOf" srcId="{633C777B-0CEA-42DB-AE71-F2BD3BE2097F}" destId="{F3A6D087-F5F3-4451-83F5-0E2EBA993645}" srcOrd="1" destOrd="0" presId="urn:microsoft.com/office/officeart/2016/7/layout/BasicLinearProcessNumbered"/>
    <dgm:cxn modelId="{EB96A3F1-A187-4461-9582-5766BB57B227}" type="presParOf" srcId="{8B173A8F-7EE7-4F97-B7F0-C6568E43843A}" destId="{22024EA1-ADF1-4EE1-8F9D-44091099C0B2}" srcOrd="0" destOrd="0" presId="urn:microsoft.com/office/officeart/2016/7/layout/BasicLinearProcessNumbered"/>
    <dgm:cxn modelId="{C20416A9-E8D8-464A-A5B8-4D25F4E143CA}" type="presParOf" srcId="{22024EA1-ADF1-4EE1-8F9D-44091099C0B2}" destId="{DAD0AB8B-A449-460F-B064-676F5B1EE405}" srcOrd="0" destOrd="0" presId="urn:microsoft.com/office/officeart/2016/7/layout/BasicLinearProcessNumbered"/>
    <dgm:cxn modelId="{82A35026-0B90-476E-B886-E8E74D8BF95F}" type="presParOf" srcId="{22024EA1-ADF1-4EE1-8F9D-44091099C0B2}" destId="{6375E755-6228-4F87-B0A0-7F3224E332B8}" srcOrd="1" destOrd="0" presId="urn:microsoft.com/office/officeart/2016/7/layout/BasicLinearProcessNumbered"/>
    <dgm:cxn modelId="{23F9AE90-1756-43BA-88CB-AA610C3D3A3D}" type="presParOf" srcId="{22024EA1-ADF1-4EE1-8F9D-44091099C0B2}" destId="{47EE5F76-1A2E-4916-B0F7-6FE423D342E9}" srcOrd="2" destOrd="0" presId="urn:microsoft.com/office/officeart/2016/7/layout/BasicLinearProcessNumbered"/>
    <dgm:cxn modelId="{E717FB73-FB3D-413C-86B3-238241A28D4A}" type="presParOf" srcId="{22024EA1-ADF1-4EE1-8F9D-44091099C0B2}" destId="{F3A6D087-F5F3-4451-83F5-0E2EBA993645}" srcOrd="3" destOrd="0" presId="urn:microsoft.com/office/officeart/2016/7/layout/BasicLinearProcessNumbered"/>
    <dgm:cxn modelId="{3275AB09-5993-4D41-8BAD-E34270632889}" type="presParOf" srcId="{8B173A8F-7EE7-4F97-B7F0-C6568E43843A}" destId="{991C42EA-9D0E-4CBD-8254-507337F9EF5C}" srcOrd="1" destOrd="0" presId="urn:microsoft.com/office/officeart/2016/7/layout/BasicLinearProcessNumbered"/>
    <dgm:cxn modelId="{C5173A4A-9822-4E8E-BFB8-5560AC5228CA}" type="presParOf" srcId="{8B173A8F-7EE7-4F97-B7F0-C6568E43843A}" destId="{F42CD406-2FCE-454C-9A6E-DEB3A04C53DE}" srcOrd="2" destOrd="0" presId="urn:microsoft.com/office/officeart/2016/7/layout/BasicLinearProcessNumbered"/>
    <dgm:cxn modelId="{F7DB883A-1277-4A1D-8603-2EB032AB7066}" type="presParOf" srcId="{F42CD406-2FCE-454C-9A6E-DEB3A04C53DE}" destId="{532C6D25-7B22-499D-ACFE-383260929457}" srcOrd="0" destOrd="0" presId="urn:microsoft.com/office/officeart/2016/7/layout/BasicLinearProcessNumbered"/>
    <dgm:cxn modelId="{4E26BECA-539A-4D0C-8AD1-DF910A068BEE}" type="presParOf" srcId="{F42CD406-2FCE-454C-9A6E-DEB3A04C53DE}" destId="{641891CD-4940-42DC-8777-AF8CD5342F4F}" srcOrd="1" destOrd="0" presId="urn:microsoft.com/office/officeart/2016/7/layout/BasicLinearProcessNumbered"/>
    <dgm:cxn modelId="{82D1AD9E-382D-4561-B53B-218C462061EC}" type="presParOf" srcId="{F42CD406-2FCE-454C-9A6E-DEB3A04C53DE}" destId="{7A5AACCE-DD53-4809-8448-D75E9FB3A3D2}" srcOrd="2" destOrd="0" presId="urn:microsoft.com/office/officeart/2016/7/layout/BasicLinearProcessNumbered"/>
    <dgm:cxn modelId="{11825E26-EE7A-4EAF-9CEC-5040BF163F6A}" type="presParOf" srcId="{F42CD406-2FCE-454C-9A6E-DEB3A04C53DE}" destId="{AB1D21D8-2AA9-4412-A0EA-D4EBFDE3DED1}" srcOrd="3" destOrd="0" presId="urn:microsoft.com/office/officeart/2016/7/layout/BasicLinearProcessNumbered"/>
    <dgm:cxn modelId="{44659013-357A-414D-8678-D007C1500390}" type="presParOf" srcId="{8B173A8F-7EE7-4F97-B7F0-C6568E43843A}" destId="{20672B1E-91CB-4CD5-9ABA-5716E21B84B9}" srcOrd="3" destOrd="0" presId="urn:microsoft.com/office/officeart/2016/7/layout/BasicLinearProcessNumbered"/>
    <dgm:cxn modelId="{EA527C75-6181-411D-99E6-819BCFC3F22A}" type="presParOf" srcId="{8B173A8F-7EE7-4F97-B7F0-C6568E43843A}" destId="{E9E104BB-29F9-4367-B029-C87E75F42EF8}" srcOrd="4" destOrd="0" presId="urn:microsoft.com/office/officeart/2016/7/layout/BasicLinearProcessNumbered"/>
    <dgm:cxn modelId="{374D87B7-9D5C-4393-81EB-2B7D4DB42D98}" type="presParOf" srcId="{E9E104BB-29F9-4367-B029-C87E75F42EF8}" destId="{9B826590-C43A-41F2-A610-0A21850314F3}" srcOrd="0" destOrd="0" presId="urn:microsoft.com/office/officeart/2016/7/layout/BasicLinearProcessNumbered"/>
    <dgm:cxn modelId="{4679C57E-5C6C-411E-A0E9-AD18BE02FC74}" type="presParOf" srcId="{E9E104BB-29F9-4367-B029-C87E75F42EF8}" destId="{BB41A221-FB38-40A3-A068-B22CB5E7B662}" srcOrd="1" destOrd="0" presId="urn:microsoft.com/office/officeart/2016/7/layout/BasicLinearProcessNumbered"/>
    <dgm:cxn modelId="{AD8A7554-DD6D-4269-BEB6-A3265CF8CFEB}" type="presParOf" srcId="{E9E104BB-29F9-4367-B029-C87E75F42EF8}" destId="{A8F45DC0-0CFB-4782-9320-14090A7E0351}" srcOrd="2" destOrd="0" presId="urn:microsoft.com/office/officeart/2016/7/layout/BasicLinearProcessNumbered"/>
    <dgm:cxn modelId="{DB25B92A-8FC1-4539-A863-22DD3A46EA56}" type="presParOf" srcId="{E9E104BB-29F9-4367-B029-C87E75F42EF8}" destId="{0CCE35D1-A840-4211-B149-BD18C72A86F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A8DEC3-9FCE-473D-B85A-EF1EECA8C89E}" type="doc">
      <dgm:prSet loTypeId="urn:microsoft.com/office/officeart/2016/7/layout/VerticalSolidActionList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0734343A-578E-4989-BE15-7C736B09A049}">
      <dgm:prSet/>
      <dgm:spPr/>
      <dgm:t>
        <a:bodyPr/>
        <a:lstStyle/>
        <a:p>
          <a:r>
            <a:rPr lang="en-US"/>
            <a:t>Set</a:t>
          </a:r>
        </a:p>
      </dgm:t>
    </dgm:pt>
    <dgm:pt modelId="{FEDFF46F-B7DF-4E93-82AB-8C317CFEA467}" type="parTrans" cxnId="{ADFC8FBF-93F4-46F7-AEEA-C1A9EE8BB8AF}">
      <dgm:prSet/>
      <dgm:spPr/>
      <dgm:t>
        <a:bodyPr/>
        <a:lstStyle/>
        <a:p>
          <a:endParaRPr lang="en-US"/>
        </a:p>
      </dgm:t>
    </dgm:pt>
    <dgm:pt modelId="{C97C70AB-8DC9-49F0-A79D-FD07BD126C6F}" type="sibTrans" cxnId="{ADFC8FBF-93F4-46F7-AEEA-C1A9EE8BB8AF}">
      <dgm:prSet/>
      <dgm:spPr/>
      <dgm:t>
        <a:bodyPr/>
        <a:lstStyle/>
        <a:p>
          <a:endParaRPr lang="en-US"/>
        </a:p>
      </dgm:t>
    </dgm:pt>
    <dgm:pt modelId="{B8619249-60DF-451A-AEAC-B65A9792E839}">
      <dgm:prSet/>
      <dgm:spPr/>
      <dgm:t>
        <a:bodyPr/>
        <a:lstStyle/>
        <a:p>
          <a:r>
            <a:rPr lang="en-US"/>
            <a:t>Set Clear Objectives: Define the purpose and goals of the session.</a:t>
          </a:r>
        </a:p>
      </dgm:t>
    </dgm:pt>
    <dgm:pt modelId="{9114CAB3-9193-4286-BB44-5D461EA2C92B}" type="parTrans" cxnId="{CBA4A3C6-7DD4-4C7B-BB3A-725ED6AE313C}">
      <dgm:prSet/>
      <dgm:spPr/>
      <dgm:t>
        <a:bodyPr/>
        <a:lstStyle/>
        <a:p>
          <a:endParaRPr lang="en-US"/>
        </a:p>
      </dgm:t>
    </dgm:pt>
    <dgm:pt modelId="{0FB0248C-B1BC-4850-BFF4-67CC113A7F88}" type="sibTrans" cxnId="{CBA4A3C6-7DD4-4C7B-BB3A-725ED6AE313C}">
      <dgm:prSet/>
      <dgm:spPr/>
      <dgm:t>
        <a:bodyPr/>
        <a:lstStyle/>
        <a:p>
          <a:endParaRPr lang="en-US"/>
        </a:p>
      </dgm:t>
    </dgm:pt>
    <dgm:pt modelId="{01F3C08F-3CFF-49D1-BF1A-C78FDB76D05A}">
      <dgm:prSet/>
      <dgm:spPr/>
      <dgm:t>
        <a:bodyPr/>
        <a:lstStyle/>
        <a:p>
          <a:r>
            <a:rPr lang="en-US"/>
            <a:t>Create</a:t>
          </a:r>
        </a:p>
      </dgm:t>
    </dgm:pt>
    <dgm:pt modelId="{57AB53AD-273D-45C2-BC90-91846A0BE6EE}" type="parTrans" cxnId="{FA48AC91-4143-4BC1-A055-C48CCB37BD26}">
      <dgm:prSet/>
      <dgm:spPr/>
      <dgm:t>
        <a:bodyPr/>
        <a:lstStyle/>
        <a:p>
          <a:endParaRPr lang="en-US"/>
        </a:p>
      </dgm:t>
    </dgm:pt>
    <dgm:pt modelId="{5AECAA89-8CE5-48FD-A130-AE79D7EB4BB1}" type="sibTrans" cxnId="{FA48AC91-4143-4BC1-A055-C48CCB37BD26}">
      <dgm:prSet/>
      <dgm:spPr/>
      <dgm:t>
        <a:bodyPr/>
        <a:lstStyle/>
        <a:p>
          <a:endParaRPr lang="en-US"/>
        </a:p>
      </dgm:t>
    </dgm:pt>
    <dgm:pt modelId="{C1FD5068-DA88-4BC1-9DDF-38265A6BEAAF}">
      <dgm:prSet/>
      <dgm:spPr/>
      <dgm:t>
        <a:bodyPr/>
        <a:lstStyle/>
        <a:p>
          <a:r>
            <a:rPr lang="en-US"/>
            <a:t>Create a Safe Environment: Encourage open and non-judgmental participation.</a:t>
          </a:r>
        </a:p>
      </dgm:t>
    </dgm:pt>
    <dgm:pt modelId="{FD4B7C32-1D93-49A3-8FA7-7ABAC2C8720B}" type="parTrans" cxnId="{850313BE-CA18-448A-9993-519641273FFD}">
      <dgm:prSet/>
      <dgm:spPr/>
      <dgm:t>
        <a:bodyPr/>
        <a:lstStyle/>
        <a:p>
          <a:endParaRPr lang="en-US"/>
        </a:p>
      </dgm:t>
    </dgm:pt>
    <dgm:pt modelId="{2666E565-C305-43AA-9093-B951C833EA05}" type="sibTrans" cxnId="{850313BE-CA18-448A-9993-519641273FFD}">
      <dgm:prSet/>
      <dgm:spPr/>
      <dgm:t>
        <a:bodyPr/>
        <a:lstStyle/>
        <a:p>
          <a:endParaRPr lang="en-US"/>
        </a:p>
      </dgm:t>
    </dgm:pt>
    <dgm:pt modelId="{CFF7145E-AD64-4AD1-BE2F-0B07CF486BCC}">
      <dgm:prSet/>
      <dgm:spPr/>
      <dgm:t>
        <a:bodyPr/>
        <a:lstStyle/>
        <a:p>
          <a:r>
            <a:rPr lang="en-US"/>
            <a:t>Include</a:t>
          </a:r>
        </a:p>
      </dgm:t>
    </dgm:pt>
    <dgm:pt modelId="{A609F696-9B23-4A41-A597-4F5FA34F865D}" type="parTrans" cxnId="{79E386E2-B5D2-40C3-A639-05DFEAE3FF85}">
      <dgm:prSet/>
      <dgm:spPr/>
      <dgm:t>
        <a:bodyPr/>
        <a:lstStyle/>
        <a:p>
          <a:endParaRPr lang="en-US"/>
        </a:p>
      </dgm:t>
    </dgm:pt>
    <dgm:pt modelId="{AE19BF6E-0648-4473-83B3-5D3CCF5C8A33}" type="sibTrans" cxnId="{79E386E2-B5D2-40C3-A639-05DFEAE3FF85}">
      <dgm:prSet/>
      <dgm:spPr/>
      <dgm:t>
        <a:bodyPr/>
        <a:lstStyle/>
        <a:p>
          <a:endParaRPr lang="en-US"/>
        </a:p>
      </dgm:t>
    </dgm:pt>
    <dgm:pt modelId="{A95A099D-EAA2-4FC7-ACE5-4A090599DCF1}">
      <dgm:prSet/>
      <dgm:spPr/>
      <dgm:t>
        <a:bodyPr/>
        <a:lstStyle/>
        <a:p>
          <a:r>
            <a:rPr lang="en-US"/>
            <a:t>Diverse Group: Include participants with varied backgrounds and expertise.</a:t>
          </a:r>
        </a:p>
      </dgm:t>
    </dgm:pt>
    <dgm:pt modelId="{3DD8DA35-3A62-4823-849E-86C55D404397}" type="parTrans" cxnId="{C89CCE7E-1311-4639-A70E-50DF3DDA7749}">
      <dgm:prSet/>
      <dgm:spPr/>
      <dgm:t>
        <a:bodyPr/>
        <a:lstStyle/>
        <a:p>
          <a:endParaRPr lang="en-US"/>
        </a:p>
      </dgm:t>
    </dgm:pt>
    <dgm:pt modelId="{05DB6F34-B72F-4463-A730-CB522DED566C}" type="sibTrans" cxnId="{C89CCE7E-1311-4639-A70E-50DF3DDA7749}">
      <dgm:prSet/>
      <dgm:spPr/>
      <dgm:t>
        <a:bodyPr/>
        <a:lstStyle/>
        <a:p>
          <a:endParaRPr lang="en-US"/>
        </a:p>
      </dgm:t>
    </dgm:pt>
    <dgm:pt modelId="{F0C6067E-F834-408A-A3CE-9016AFBA8879}">
      <dgm:prSet/>
      <dgm:spPr/>
      <dgm:t>
        <a:bodyPr/>
        <a:lstStyle/>
        <a:p>
          <a:r>
            <a:rPr lang="en-US"/>
            <a:t>Follow</a:t>
          </a:r>
        </a:p>
      </dgm:t>
    </dgm:pt>
    <dgm:pt modelId="{31407F65-B26C-4056-9106-B432A4ABE12F}" type="parTrans" cxnId="{53BAAFA6-FD96-4990-AF2B-4887E07B259E}">
      <dgm:prSet/>
      <dgm:spPr/>
      <dgm:t>
        <a:bodyPr/>
        <a:lstStyle/>
        <a:p>
          <a:endParaRPr lang="en-US"/>
        </a:p>
      </dgm:t>
    </dgm:pt>
    <dgm:pt modelId="{BD4E4E18-9B82-456E-A8D4-C44A57C541F8}" type="sibTrans" cxnId="{53BAAFA6-FD96-4990-AF2B-4887E07B259E}">
      <dgm:prSet/>
      <dgm:spPr/>
      <dgm:t>
        <a:bodyPr/>
        <a:lstStyle/>
        <a:p>
          <a:endParaRPr lang="en-US"/>
        </a:p>
      </dgm:t>
    </dgm:pt>
    <dgm:pt modelId="{535512D9-BFC8-4D5F-AB6C-C9F053AEE1D0}">
      <dgm:prSet/>
      <dgm:spPr/>
      <dgm:t>
        <a:bodyPr/>
        <a:lstStyle/>
        <a:p>
          <a:r>
            <a:rPr lang="en-US"/>
            <a:t>Follow-Up: Ensure ideas are reviewed, refined, and implemented where applicable.</a:t>
          </a:r>
        </a:p>
      </dgm:t>
    </dgm:pt>
    <dgm:pt modelId="{A62E83DF-6CAF-456A-AB22-6D7DCF737D82}" type="parTrans" cxnId="{8C0D9F39-AD62-4F8D-A91A-83E74804110B}">
      <dgm:prSet/>
      <dgm:spPr/>
      <dgm:t>
        <a:bodyPr/>
        <a:lstStyle/>
        <a:p>
          <a:endParaRPr lang="en-US"/>
        </a:p>
      </dgm:t>
    </dgm:pt>
    <dgm:pt modelId="{CC306271-F97E-4CAD-ABBE-4F87D7571D0B}" type="sibTrans" cxnId="{8C0D9F39-AD62-4F8D-A91A-83E74804110B}">
      <dgm:prSet/>
      <dgm:spPr/>
      <dgm:t>
        <a:bodyPr/>
        <a:lstStyle/>
        <a:p>
          <a:endParaRPr lang="en-US"/>
        </a:p>
      </dgm:t>
    </dgm:pt>
    <dgm:pt modelId="{51D042DF-F243-4E04-A169-FD854BB1CA75}" type="pres">
      <dgm:prSet presAssocID="{C6A8DEC3-9FCE-473D-B85A-EF1EECA8C89E}" presName="Name0" presStyleCnt="0">
        <dgm:presLayoutVars>
          <dgm:dir/>
          <dgm:animLvl val="lvl"/>
          <dgm:resizeHandles val="exact"/>
        </dgm:presLayoutVars>
      </dgm:prSet>
      <dgm:spPr/>
    </dgm:pt>
    <dgm:pt modelId="{77710DAC-EEB2-43D2-97F5-EA0240AFDED0}" type="pres">
      <dgm:prSet presAssocID="{0734343A-578E-4989-BE15-7C736B09A049}" presName="linNode" presStyleCnt="0"/>
      <dgm:spPr/>
    </dgm:pt>
    <dgm:pt modelId="{55FB9BBF-4797-4255-98BB-F97C4F3C7F1E}" type="pres">
      <dgm:prSet presAssocID="{0734343A-578E-4989-BE15-7C736B09A049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8B347421-26C1-4F02-A65D-510D8925BEB9}" type="pres">
      <dgm:prSet presAssocID="{0734343A-578E-4989-BE15-7C736B09A049}" presName="descendantText" presStyleLbl="alignAccFollowNode1" presStyleIdx="0" presStyleCnt="4">
        <dgm:presLayoutVars>
          <dgm:bulletEnabled/>
        </dgm:presLayoutVars>
      </dgm:prSet>
      <dgm:spPr/>
    </dgm:pt>
    <dgm:pt modelId="{22E9B885-0102-40C5-9F70-50E4A84537BC}" type="pres">
      <dgm:prSet presAssocID="{C97C70AB-8DC9-49F0-A79D-FD07BD126C6F}" presName="sp" presStyleCnt="0"/>
      <dgm:spPr/>
    </dgm:pt>
    <dgm:pt modelId="{3CA45A82-1DFE-4D26-B377-00301EC30374}" type="pres">
      <dgm:prSet presAssocID="{01F3C08F-3CFF-49D1-BF1A-C78FDB76D05A}" presName="linNode" presStyleCnt="0"/>
      <dgm:spPr/>
    </dgm:pt>
    <dgm:pt modelId="{3B3EEB7D-4457-4EDF-823A-01CF1932C579}" type="pres">
      <dgm:prSet presAssocID="{01F3C08F-3CFF-49D1-BF1A-C78FDB76D05A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76548C70-D9A0-4D62-B14C-0C2EF0B5577B}" type="pres">
      <dgm:prSet presAssocID="{01F3C08F-3CFF-49D1-BF1A-C78FDB76D05A}" presName="descendantText" presStyleLbl="alignAccFollowNode1" presStyleIdx="1" presStyleCnt="4">
        <dgm:presLayoutVars>
          <dgm:bulletEnabled/>
        </dgm:presLayoutVars>
      </dgm:prSet>
      <dgm:spPr/>
    </dgm:pt>
    <dgm:pt modelId="{74C54B15-D048-4426-9594-81E4F886A57D}" type="pres">
      <dgm:prSet presAssocID="{5AECAA89-8CE5-48FD-A130-AE79D7EB4BB1}" presName="sp" presStyleCnt="0"/>
      <dgm:spPr/>
    </dgm:pt>
    <dgm:pt modelId="{E48F6C31-E79E-4A8C-AA27-8FCDECE5EA69}" type="pres">
      <dgm:prSet presAssocID="{CFF7145E-AD64-4AD1-BE2F-0B07CF486BCC}" presName="linNode" presStyleCnt="0"/>
      <dgm:spPr/>
    </dgm:pt>
    <dgm:pt modelId="{88C11949-A650-4FE8-96AC-3F07B3F869EC}" type="pres">
      <dgm:prSet presAssocID="{CFF7145E-AD64-4AD1-BE2F-0B07CF486BCC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0FD6A9C0-B939-424B-825C-AE71E3CF228A}" type="pres">
      <dgm:prSet presAssocID="{CFF7145E-AD64-4AD1-BE2F-0B07CF486BCC}" presName="descendantText" presStyleLbl="alignAccFollowNode1" presStyleIdx="2" presStyleCnt="4">
        <dgm:presLayoutVars>
          <dgm:bulletEnabled/>
        </dgm:presLayoutVars>
      </dgm:prSet>
      <dgm:spPr/>
    </dgm:pt>
    <dgm:pt modelId="{88EF37E2-5DCA-4DF3-B0A1-61AD2A49F50F}" type="pres">
      <dgm:prSet presAssocID="{AE19BF6E-0648-4473-83B3-5D3CCF5C8A33}" presName="sp" presStyleCnt="0"/>
      <dgm:spPr/>
    </dgm:pt>
    <dgm:pt modelId="{B9442695-B49C-47FB-B785-7413988385A6}" type="pres">
      <dgm:prSet presAssocID="{F0C6067E-F834-408A-A3CE-9016AFBA8879}" presName="linNode" presStyleCnt="0"/>
      <dgm:spPr/>
    </dgm:pt>
    <dgm:pt modelId="{78C2F9BC-90FA-40E3-B8ED-7B73BB64B539}" type="pres">
      <dgm:prSet presAssocID="{F0C6067E-F834-408A-A3CE-9016AFBA8879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EB95B66F-541E-4148-8D34-53286E57F544}" type="pres">
      <dgm:prSet presAssocID="{F0C6067E-F834-408A-A3CE-9016AFBA8879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B95DD10F-1128-4DB4-9673-EB8EDFFB198C}" type="presOf" srcId="{A95A099D-EAA2-4FC7-ACE5-4A090599DCF1}" destId="{0FD6A9C0-B939-424B-825C-AE71E3CF228A}" srcOrd="0" destOrd="0" presId="urn:microsoft.com/office/officeart/2016/7/layout/VerticalSolidActionList"/>
    <dgm:cxn modelId="{8C0D9F39-AD62-4F8D-A91A-83E74804110B}" srcId="{F0C6067E-F834-408A-A3CE-9016AFBA8879}" destId="{535512D9-BFC8-4D5F-AB6C-C9F053AEE1D0}" srcOrd="0" destOrd="0" parTransId="{A62E83DF-6CAF-456A-AB22-6D7DCF737D82}" sibTransId="{CC306271-F97E-4CAD-ABBE-4F87D7571D0B}"/>
    <dgm:cxn modelId="{2534766C-68B3-48A5-B192-3BB0E0EC45CF}" type="presOf" srcId="{B8619249-60DF-451A-AEAC-B65A9792E839}" destId="{8B347421-26C1-4F02-A65D-510D8925BEB9}" srcOrd="0" destOrd="0" presId="urn:microsoft.com/office/officeart/2016/7/layout/VerticalSolidActionList"/>
    <dgm:cxn modelId="{285AD970-CB73-43D9-99FE-5A3A04FF51DA}" type="presOf" srcId="{F0C6067E-F834-408A-A3CE-9016AFBA8879}" destId="{78C2F9BC-90FA-40E3-B8ED-7B73BB64B539}" srcOrd="0" destOrd="0" presId="urn:microsoft.com/office/officeart/2016/7/layout/VerticalSolidActionList"/>
    <dgm:cxn modelId="{C89CCE7E-1311-4639-A70E-50DF3DDA7749}" srcId="{CFF7145E-AD64-4AD1-BE2F-0B07CF486BCC}" destId="{A95A099D-EAA2-4FC7-ACE5-4A090599DCF1}" srcOrd="0" destOrd="0" parTransId="{3DD8DA35-3A62-4823-849E-86C55D404397}" sibTransId="{05DB6F34-B72F-4463-A730-CB522DED566C}"/>
    <dgm:cxn modelId="{D432728B-629C-4218-8843-CDCDC32682B2}" type="presOf" srcId="{535512D9-BFC8-4D5F-AB6C-C9F053AEE1D0}" destId="{EB95B66F-541E-4148-8D34-53286E57F544}" srcOrd="0" destOrd="0" presId="urn:microsoft.com/office/officeart/2016/7/layout/VerticalSolidActionList"/>
    <dgm:cxn modelId="{FA48AC91-4143-4BC1-A055-C48CCB37BD26}" srcId="{C6A8DEC3-9FCE-473D-B85A-EF1EECA8C89E}" destId="{01F3C08F-3CFF-49D1-BF1A-C78FDB76D05A}" srcOrd="1" destOrd="0" parTransId="{57AB53AD-273D-45C2-BC90-91846A0BE6EE}" sibTransId="{5AECAA89-8CE5-48FD-A130-AE79D7EB4BB1}"/>
    <dgm:cxn modelId="{BE3D7994-406C-4FB9-A495-A3CCAC3A4049}" type="presOf" srcId="{C1FD5068-DA88-4BC1-9DDF-38265A6BEAAF}" destId="{76548C70-D9A0-4D62-B14C-0C2EF0B5577B}" srcOrd="0" destOrd="0" presId="urn:microsoft.com/office/officeart/2016/7/layout/VerticalSolidActionList"/>
    <dgm:cxn modelId="{F281729E-E640-4233-8F6F-65BC68E1B61D}" type="presOf" srcId="{C6A8DEC3-9FCE-473D-B85A-EF1EECA8C89E}" destId="{51D042DF-F243-4E04-A169-FD854BB1CA75}" srcOrd="0" destOrd="0" presId="urn:microsoft.com/office/officeart/2016/7/layout/VerticalSolidActionList"/>
    <dgm:cxn modelId="{53BAAFA6-FD96-4990-AF2B-4887E07B259E}" srcId="{C6A8DEC3-9FCE-473D-B85A-EF1EECA8C89E}" destId="{F0C6067E-F834-408A-A3CE-9016AFBA8879}" srcOrd="3" destOrd="0" parTransId="{31407F65-B26C-4056-9106-B432A4ABE12F}" sibTransId="{BD4E4E18-9B82-456E-A8D4-C44A57C541F8}"/>
    <dgm:cxn modelId="{0F6627AE-2C6C-49FB-91FC-FAF2E378FB36}" type="presOf" srcId="{01F3C08F-3CFF-49D1-BF1A-C78FDB76D05A}" destId="{3B3EEB7D-4457-4EDF-823A-01CF1932C579}" srcOrd="0" destOrd="0" presId="urn:microsoft.com/office/officeart/2016/7/layout/VerticalSolidActionList"/>
    <dgm:cxn modelId="{850313BE-CA18-448A-9993-519641273FFD}" srcId="{01F3C08F-3CFF-49D1-BF1A-C78FDB76D05A}" destId="{C1FD5068-DA88-4BC1-9DDF-38265A6BEAAF}" srcOrd="0" destOrd="0" parTransId="{FD4B7C32-1D93-49A3-8FA7-7ABAC2C8720B}" sibTransId="{2666E565-C305-43AA-9093-B951C833EA05}"/>
    <dgm:cxn modelId="{ADFC8FBF-93F4-46F7-AEEA-C1A9EE8BB8AF}" srcId="{C6A8DEC3-9FCE-473D-B85A-EF1EECA8C89E}" destId="{0734343A-578E-4989-BE15-7C736B09A049}" srcOrd="0" destOrd="0" parTransId="{FEDFF46F-B7DF-4E93-82AB-8C317CFEA467}" sibTransId="{C97C70AB-8DC9-49F0-A79D-FD07BD126C6F}"/>
    <dgm:cxn modelId="{CBA4A3C6-7DD4-4C7B-BB3A-725ED6AE313C}" srcId="{0734343A-578E-4989-BE15-7C736B09A049}" destId="{B8619249-60DF-451A-AEAC-B65A9792E839}" srcOrd="0" destOrd="0" parTransId="{9114CAB3-9193-4286-BB44-5D461EA2C92B}" sibTransId="{0FB0248C-B1BC-4850-BFF4-67CC113A7F88}"/>
    <dgm:cxn modelId="{41824DD9-A5B3-4D7F-93B0-C2E469067B68}" type="presOf" srcId="{CFF7145E-AD64-4AD1-BE2F-0B07CF486BCC}" destId="{88C11949-A650-4FE8-96AC-3F07B3F869EC}" srcOrd="0" destOrd="0" presId="urn:microsoft.com/office/officeart/2016/7/layout/VerticalSolidActionList"/>
    <dgm:cxn modelId="{79E386E2-B5D2-40C3-A639-05DFEAE3FF85}" srcId="{C6A8DEC3-9FCE-473D-B85A-EF1EECA8C89E}" destId="{CFF7145E-AD64-4AD1-BE2F-0B07CF486BCC}" srcOrd="2" destOrd="0" parTransId="{A609F696-9B23-4A41-A597-4F5FA34F865D}" sibTransId="{AE19BF6E-0648-4473-83B3-5D3CCF5C8A33}"/>
    <dgm:cxn modelId="{67B79DF7-0760-41F7-8B7D-6CC3E8377B6F}" type="presOf" srcId="{0734343A-578E-4989-BE15-7C736B09A049}" destId="{55FB9BBF-4797-4255-98BB-F97C4F3C7F1E}" srcOrd="0" destOrd="0" presId="urn:microsoft.com/office/officeart/2016/7/layout/VerticalSolidActionList"/>
    <dgm:cxn modelId="{5340FADB-A746-4D7D-92D1-ECE5968B6485}" type="presParOf" srcId="{51D042DF-F243-4E04-A169-FD854BB1CA75}" destId="{77710DAC-EEB2-43D2-97F5-EA0240AFDED0}" srcOrd="0" destOrd="0" presId="urn:microsoft.com/office/officeart/2016/7/layout/VerticalSolidActionList"/>
    <dgm:cxn modelId="{E5FB6556-A4C1-450D-BBFA-048971C2E3EA}" type="presParOf" srcId="{77710DAC-EEB2-43D2-97F5-EA0240AFDED0}" destId="{55FB9BBF-4797-4255-98BB-F97C4F3C7F1E}" srcOrd="0" destOrd="0" presId="urn:microsoft.com/office/officeart/2016/7/layout/VerticalSolidActionList"/>
    <dgm:cxn modelId="{51577094-435F-47B2-ACEB-3C60E8EBD7B3}" type="presParOf" srcId="{77710DAC-EEB2-43D2-97F5-EA0240AFDED0}" destId="{8B347421-26C1-4F02-A65D-510D8925BEB9}" srcOrd="1" destOrd="0" presId="urn:microsoft.com/office/officeart/2016/7/layout/VerticalSolidActionList"/>
    <dgm:cxn modelId="{C52F96AE-ED55-4E03-B1D4-5365EF843D98}" type="presParOf" srcId="{51D042DF-F243-4E04-A169-FD854BB1CA75}" destId="{22E9B885-0102-40C5-9F70-50E4A84537BC}" srcOrd="1" destOrd="0" presId="urn:microsoft.com/office/officeart/2016/7/layout/VerticalSolidActionList"/>
    <dgm:cxn modelId="{B3276034-6D53-4462-8A5F-553824DEE695}" type="presParOf" srcId="{51D042DF-F243-4E04-A169-FD854BB1CA75}" destId="{3CA45A82-1DFE-4D26-B377-00301EC30374}" srcOrd="2" destOrd="0" presId="urn:microsoft.com/office/officeart/2016/7/layout/VerticalSolidActionList"/>
    <dgm:cxn modelId="{24982F00-F2A1-425F-8D96-3F1922C41FDA}" type="presParOf" srcId="{3CA45A82-1DFE-4D26-B377-00301EC30374}" destId="{3B3EEB7D-4457-4EDF-823A-01CF1932C579}" srcOrd="0" destOrd="0" presId="urn:microsoft.com/office/officeart/2016/7/layout/VerticalSolidActionList"/>
    <dgm:cxn modelId="{F253FDE4-B7AF-4038-ABA5-6FCEDBDE262B}" type="presParOf" srcId="{3CA45A82-1DFE-4D26-B377-00301EC30374}" destId="{76548C70-D9A0-4D62-B14C-0C2EF0B5577B}" srcOrd="1" destOrd="0" presId="urn:microsoft.com/office/officeart/2016/7/layout/VerticalSolidActionList"/>
    <dgm:cxn modelId="{13EC9AAC-C5ED-4D29-968E-32240689F036}" type="presParOf" srcId="{51D042DF-F243-4E04-A169-FD854BB1CA75}" destId="{74C54B15-D048-4426-9594-81E4F886A57D}" srcOrd="3" destOrd="0" presId="urn:microsoft.com/office/officeart/2016/7/layout/VerticalSolidActionList"/>
    <dgm:cxn modelId="{E260DE2C-9BC3-45D3-BC00-513CD927755C}" type="presParOf" srcId="{51D042DF-F243-4E04-A169-FD854BB1CA75}" destId="{E48F6C31-E79E-4A8C-AA27-8FCDECE5EA69}" srcOrd="4" destOrd="0" presId="urn:microsoft.com/office/officeart/2016/7/layout/VerticalSolidActionList"/>
    <dgm:cxn modelId="{332C29C0-5FFB-47C8-ACBD-ED05E7293110}" type="presParOf" srcId="{E48F6C31-E79E-4A8C-AA27-8FCDECE5EA69}" destId="{88C11949-A650-4FE8-96AC-3F07B3F869EC}" srcOrd="0" destOrd="0" presId="urn:microsoft.com/office/officeart/2016/7/layout/VerticalSolidActionList"/>
    <dgm:cxn modelId="{BCD3698E-93C5-4E02-88AE-6E5D6D0DD752}" type="presParOf" srcId="{E48F6C31-E79E-4A8C-AA27-8FCDECE5EA69}" destId="{0FD6A9C0-B939-424B-825C-AE71E3CF228A}" srcOrd="1" destOrd="0" presId="urn:microsoft.com/office/officeart/2016/7/layout/VerticalSolidActionList"/>
    <dgm:cxn modelId="{44AD18AF-CA36-41F0-A85A-86305CDD91D5}" type="presParOf" srcId="{51D042DF-F243-4E04-A169-FD854BB1CA75}" destId="{88EF37E2-5DCA-4DF3-B0A1-61AD2A49F50F}" srcOrd="5" destOrd="0" presId="urn:microsoft.com/office/officeart/2016/7/layout/VerticalSolidActionList"/>
    <dgm:cxn modelId="{4DF30D7F-7D51-48B8-9F4B-9184FBD446A6}" type="presParOf" srcId="{51D042DF-F243-4E04-A169-FD854BB1CA75}" destId="{B9442695-B49C-47FB-B785-7413988385A6}" srcOrd="6" destOrd="0" presId="urn:microsoft.com/office/officeart/2016/7/layout/VerticalSolidActionList"/>
    <dgm:cxn modelId="{9DBEE713-5DA2-4FBE-9D12-B12AA7A9AD7C}" type="presParOf" srcId="{B9442695-B49C-47FB-B785-7413988385A6}" destId="{78C2F9BC-90FA-40E3-B8ED-7B73BB64B539}" srcOrd="0" destOrd="0" presId="urn:microsoft.com/office/officeart/2016/7/layout/VerticalSolidActionList"/>
    <dgm:cxn modelId="{545C4754-302A-4B04-B0F0-9A99CEE6C941}" type="presParOf" srcId="{B9442695-B49C-47FB-B785-7413988385A6}" destId="{EB95B66F-541E-4148-8D34-53286E57F544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7932F-FCC1-478F-BDBD-6052573AEB4F}">
      <dsp:nvSpPr>
        <dsp:cNvPr id="0" name=""/>
        <dsp:cNvSpPr/>
      </dsp:nvSpPr>
      <dsp:spPr>
        <a:xfrm>
          <a:off x="0" y="0"/>
          <a:ext cx="8938260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Cognitive Diversity</a:t>
          </a:r>
          <a:r>
            <a:rPr lang="en-US" sz="2900" kern="1200"/>
            <a:t>: Different perspectives lead to more innovative solutions.</a:t>
          </a:r>
        </a:p>
      </dsp:txBody>
      <dsp:txXfrm>
        <a:off x="38234" y="38234"/>
        <a:ext cx="7529629" cy="1228933"/>
      </dsp:txXfrm>
    </dsp:sp>
    <dsp:sp modelId="{AB2A18A0-20CD-44EA-A68A-78A5FCF93DD6}">
      <dsp:nvSpPr>
        <dsp:cNvPr id="0" name=""/>
        <dsp:cNvSpPr/>
      </dsp:nvSpPr>
      <dsp:spPr>
        <a:xfrm>
          <a:off x="788669" y="1522968"/>
          <a:ext cx="8938260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Social Facilitation</a:t>
          </a:r>
          <a:r>
            <a:rPr lang="en-US" sz="2900" kern="1200"/>
            <a:t>: The presence of others can enhance individual performance.</a:t>
          </a:r>
        </a:p>
      </dsp:txBody>
      <dsp:txXfrm>
        <a:off x="826903" y="1561202"/>
        <a:ext cx="7224611" cy="1228933"/>
      </dsp:txXfrm>
    </dsp:sp>
    <dsp:sp modelId="{86940B02-9E21-4071-9C30-CC44F94AD08B}">
      <dsp:nvSpPr>
        <dsp:cNvPr id="0" name=""/>
        <dsp:cNvSpPr/>
      </dsp:nvSpPr>
      <dsp:spPr>
        <a:xfrm>
          <a:off x="1577339" y="3045936"/>
          <a:ext cx="8938260" cy="13054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Deferred Judgment</a:t>
          </a:r>
          <a:r>
            <a:rPr lang="en-US" sz="2900" kern="1200"/>
            <a:t>: Encouraging free thinking by postponing criticism.</a:t>
          </a:r>
        </a:p>
      </dsp:txBody>
      <dsp:txXfrm>
        <a:off x="1615573" y="3084170"/>
        <a:ext cx="7224611" cy="1228933"/>
      </dsp:txXfrm>
    </dsp:sp>
    <dsp:sp modelId="{0894580E-F2A0-41AA-8787-9F668EE383B3}">
      <dsp:nvSpPr>
        <dsp:cNvPr id="0" name=""/>
        <dsp:cNvSpPr/>
      </dsp:nvSpPr>
      <dsp:spPr>
        <a:xfrm>
          <a:off x="8089749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80664" y="989929"/>
        <a:ext cx="466680" cy="638504"/>
      </dsp:txXfrm>
    </dsp:sp>
    <dsp:sp modelId="{C276F7CE-5A7A-4225-8252-5C870BAC9502}">
      <dsp:nvSpPr>
        <dsp:cNvPr id="0" name=""/>
        <dsp:cNvSpPr/>
      </dsp:nvSpPr>
      <dsp:spPr>
        <a:xfrm>
          <a:off x="8878419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69334" y="2504195"/>
        <a:ext cx="466680" cy="638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C1D258-7531-466D-96EF-60A569BA2BB9}">
      <dsp:nvSpPr>
        <dsp:cNvPr id="0" name=""/>
        <dsp:cNvSpPr/>
      </dsp:nvSpPr>
      <dsp:spPr>
        <a:xfrm>
          <a:off x="1546661" y="0"/>
          <a:ext cx="3705217" cy="370521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82A032-FE0D-4FD5-A1DB-19AE90BE952B}">
      <dsp:nvSpPr>
        <dsp:cNvPr id="0" name=""/>
        <dsp:cNvSpPr/>
      </dsp:nvSpPr>
      <dsp:spPr>
        <a:xfrm>
          <a:off x="1898656" y="351995"/>
          <a:ext cx="1445034" cy="144503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Traditional Brainstorming</a:t>
          </a:r>
          <a:r>
            <a:rPr lang="en-US" sz="1400" kern="1200" dirty="0"/>
            <a:t>: Group discussion to generate ideas.</a:t>
          </a:r>
        </a:p>
      </dsp:txBody>
      <dsp:txXfrm>
        <a:off x="1969197" y="422536"/>
        <a:ext cx="1303952" cy="1303952"/>
      </dsp:txXfrm>
    </dsp:sp>
    <dsp:sp modelId="{6357FA10-45B7-4632-9186-7330964537A3}">
      <dsp:nvSpPr>
        <dsp:cNvPr id="0" name=""/>
        <dsp:cNvSpPr/>
      </dsp:nvSpPr>
      <dsp:spPr>
        <a:xfrm>
          <a:off x="3454847" y="351995"/>
          <a:ext cx="1445034" cy="1445034"/>
        </a:xfrm>
        <a:prstGeom prst="roundRect">
          <a:avLst/>
        </a:prstGeom>
        <a:solidFill>
          <a:schemeClr val="accent2">
            <a:hueOff val="915447"/>
            <a:satOff val="-16269"/>
            <a:lumOff val="5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Brainwriting</a:t>
          </a:r>
          <a:r>
            <a:rPr lang="en-US" sz="1400" kern="1200" dirty="0"/>
            <a:t>: Participants write down ideas independently before sharing.</a:t>
          </a:r>
        </a:p>
      </dsp:txBody>
      <dsp:txXfrm>
        <a:off x="3525388" y="422536"/>
        <a:ext cx="1303952" cy="1303952"/>
      </dsp:txXfrm>
    </dsp:sp>
    <dsp:sp modelId="{47CAFF8C-0BE0-410B-AC89-F9C09FC5E3F6}">
      <dsp:nvSpPr>
        <dsp:cNvPr id="0" name=""/>
        <dsp:cNvSpPr/>
      </dsp:nvSpPr>
      <dsp:spPr>
        <a:xfrm>
          <a:off x="1898656" y="1908186"/>
          <a:ext cx="1445034" cy="1445034"/>
        </a:xfrm>
        <a:prstGeom prst="roundRect">
          <a:avLst/>
        </a:prstGeom>
        <a:solidFill>
          <a:schemeClr val="accent2">
            <a:hueOff val="1830893"/>
            <a:satOff val="-32539"/>
            <a:lumOff val="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Mind Mapping</a:t>
          </a:r>
          <a:r>
            <a:rPr lang="en-US" sz="1400" kern="1200" dirty="0"/>
            <a:t>: Visual representation of ideas and their connections.</a:t>
          </a:r>
        </a:p>
      </dsp:txBody>
      <dsp:txXfrm>
        <a:off x="1969197" y="1978727"/>
        <a:ext cx="1303952" cy="1303952"/>
      </dsp:txXfrm>
    </dsp:sp>
    <dsp:sp modelId="{FF9FCDC2-6B4F-4AF1-8048-367C8488FC34}">
      <dsp:nvSpPr>
        <dsp:cNvPr id="0" name=""/>
        <dsp:cNvSpPr/>
      </dsp:nvSpPr>
      <dsp:spPr>
        <a:xfrm>
          <a:off x="3454847" y="1908186"/>
          <a:ext cx="1445034" cy="1445034"/>
        </a:xfrm>
        <a:prstGeom prst="round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SWOT Analysis</a:t>
          </a:r>
          <a:r>
            <a:rPr lang="en-US" sz="1200" kern="1200" dirty="0"/>
            <a:t>: Identifying strengths, weaknesses, opportunities, and threats related to a problem or project</a:t>
          </a:r>
          <a:r>
            <a:rPr lang="en-US" sz="1100" kern="1200" dirty="0"/>
            <a:t>.</a:t>
          </a:r>
        </a:p>
      </dsp:txBody>
      <dsp:txXfrm>
        <a:off x="3525388" y="1978727"/>
        <a:ext cx="1303952" cy="13039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0AB8B-A449-460F-B064-676F5B1EE405}">
      <dsp:nvSpPr>
        <dsp:cNvPr id="0" name=""/>
        <dsp:cNvSpPr/>
      </dsp:nvSpPr>
      <dsp:spPr>
        <a:xfrm>
          <a:off x="0" y="0"/>
          <a:ext cx="3286125" cy="43525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Preparation</a:t>
          </a:r>
          <a:r>
            <a:rPr lang="en-US" sz="2500" kern="1200"/>
            <a:t>: Define the problem, set clear goals, and gather necessary materials.</a:t>
          </a:r>
        </a:p>
      </dsp:txBody>
      <dsp:txXfrm>
        <a:off x="0" y="1653966"/>
        <a:ext cx="3286125" cy="2611526"/>
      </dsp:txXfrm>
    </dsp:sp>
    <dsp:sp modelId="{6375E755-6228-4F87-B0A0-7F3224E332B8}">
      <dsp:nvSpPr>
        <dsp:cNvPr id="0" name=""/>
        <dsp:cNvSpPr/>
      </dsp:nvSpPr>
      <dsp:spPr>
        <a:xfrm>
          <a:off x="990180" y="435254"/>
          <a:ext cx="1305763" cy="13057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802" tIns="12700" rIns="10180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181405" y="626479"/>
        <a:ext cx="923313" cy="923313"/>
      </dsp:txXfrm>
    </dsp:sp>
    <dsp:sp modelId="{47EE5F76-1A2E-4916-B0F7-6FE423D342E9}">
      <dsp:nvSpPr>
        <dsp:cNvPr id="0" name=""/>
        <dsp:cNvSpPr/>
      </dsp:nvSpPr>
      <dsp:spPr>
        <a:xfrm>
          <a:off x="0" y="4352472"/>
          <a:ext cx="3286125" cy="72"/>
        </a:xfrm>
        <a:prstGeom prst="rect">
          <a:avLst/>
        </a:prstGeom>
        <a:solidFill>
          <a:schemeClr val="accent2">
            <a:hueOff val="549268"/>
            <a:satOff val="-9762"/>
            <a:lumOff val="314"/>
            <a:alphaOff val="0"/>
          </a:schemeClr>
        </a:solidFill>
        <a:ln w="19050" cap="flat" cmpd="sng" algn="ctr">
          <a:solidFill>
            <a:schemeClr val="accent2">
              <a:hueOff val="549268"/>
              <a:satOff val="-9762"/>
              <a:lumOff val="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2C6D25-7B22-499D-ACFE-383260929457}">
      <dsp:nvSpPr>
        <dsp:cNvPr id="0" name=""/>
        <dsp:cNvSpPr/>
      </dsp:nvSpPr>
      <dsp:spPr>
        <a:xfrm>
          <a:off x="3614737" y="0"/>
          <a:ext cx="3286125" cy="4352544"/>
        </a:xfrm>
        <a:prstGeom prst="rect">
          <a:avLst/>
        </a:prstGeom>
        <a:solidFill>
          <a:schemeClr val="accent2">
            <a:tint val="40000"/>
            <a:alpha val="90000"/>
            <a:hueOff val="1638559"/>
            <a:satOff val="-21307"/>
            <a:lumOff val="-673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1638559"/>
              <a:satOff val="-21307"/>
              <a:lumOff val="-67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Execution</a:t>
          </a:r>
          <a:r>
            <a:rPr lang="en-US" sz="2500" kern="1200"/>
            <a:t>: Encourage free thinking, avoid criticism, and record all ideas.</a:t>
          </a:r>
        </a:p>
      </dsp:txBody>
      <dsp:txXfrm>
        <a:off x="3614737" y="1653966"/>
        <a:ext cx="3286125" cy="2611526"/>
      </dsp:txXfrm>
    </dsp:sp>
    <dsp:sp modelId="{641891CD-4940-42DC-8777-AF8CD5342F4F}">
      <dsp:nvSpPr>
        <dsp:cNvPr id="0" name=""/>
        <dsp:cNvSpPr/>
      </dsp:nvSpPr>
      <dsp:spPr>
        <a:xfrm>
          <a:off x="4604918" y="435254"/>
          <a:ext cx="1305763" cy="1305763"/>
        </a:xfrm>
        <a:prstGeom prst="ellipse">
          <a:avLst/>
        </a:prstGeom>
        <a:solidFill>
          <a:schemeClr val="accent2">
            <a:hueOff val="1098536"/>
            <a:satOff val="-19523"/>
            <a:lumOff val="628"/>
            <a:alphaOff val="0"/>
          </a:schemeClr>
        </a:solidFill>
        <a:ln w="19050" cap="flat" cmpd="sng" algn="ctr">
          <a:solidFill>
            <a:schemeClr val="accent2">
              <a:hueOff val="1098536"/>
              <a:satOff val="-19523"/>
              <a:lumOff val="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802" tIns="12700" rIns="10180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96143" y="626479"/>
        <a:ext cx="923313" cy="923313"/>
      </dsp:txXfrm>
    </dsp:sp>
    <dsp:sp modelId="{7A5AACCE-DD53-4809-8448-D75E9FB3A3D2}">
      <dsp:nvSpPr>
        <dsp:cNvPr id="0" name=""/>
        <dsp:cNvSpPr/>
      </dsp:nvSpPr>
      <dsp:spPr>
        <a:xfrm>
          <a:off x="3614737" y="4352472"/>
          <a:ext cx="3286125" cy="72"/>
        </a:xfrm>
        <a:prstGeom prst="rect">
          <a:avLst/>
        </a:prstGeom>
        <a:solidFill>
          <a:schemeClr val="accent2">
            <a:hueOff val="1647804"/>
            <a:satOff val="-29285"/>
            <a:lumOff val="941"/>
            <a:alphaOff val="0"/>
          </a:schemeClr>
        </a:solidFill>
        <a:ln w="19050" cap="flat" cmpd="sng" algn="ctr">
          <a:solidFill>
            <a:schemeClr val="accent2">
              <a:hueOff val="1647804"/>
              <a:satOff val="-29285"/>
              <a:lumOff val="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26590-C43A-41F2-A610-0A21850314F3}">
      <dsp:nvSpPr>
        <dsp:cNvPr id="0" name=""/>
        <dsp:cNvSpPr/>
      </dsp:nvSpPr>
      <dsp:spPr>
        <a:xfrm>
          <a:off x="7229475" y="0"/>
          <a:ext cx="3286125" cy="4352544"/>
        </a:xfrm>
        <a:prstGeom prst="rect">
          <a:avLst/>
        </a:prstGeom>
        <a:solidFill>
          <a:schemeClr val="accent2">
            <a:tint val="40000"/>
            <a:alpha val="90000"/>
            <a:hueOff val="3277117"/>
            <a:satOff val="-42615"/>
            <a:lumOff val="-1347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277117"/>
              <a:satOff val="-42615"/>
              <a:lumOff val="-134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Evaluation</a:t>
          </a:r>
          <a:r>
            <a:rPr lang="en-US" sz="2500" kern="1200"/>
            <a:t>: Review ideas, categorize them, and refine the best ones.</a:t>
          </a:r>
        </a:p>
      </dsp:txBody>
      <dsp:txXfrm>
        <a:off x="7229475" y="1653966"/>
        <a:ext cx="3286125" cy="2611526"/>
      </dsp:txXfrm>
    </dsp:sp>
    <dsp:sp modelId="{BB41A221-FB38-40A3-A068-B22CB5E7B662}">
      <dsp:nvSpPr>
        <dsp:cNvPr id="0" name=""/>
        <dsp:cNvSpPr/>
      </dsp:nvSpPr>
      <dsp:spPr>
        <a:xfrm>
          <a:off x="8219655" y="435254"/>
          <a:ext cx="1305763" cy="1305763"/>
        </a:xfrm>
        <a:prstGeom prst="ellipse">
          <a:avLst/>
        </a:prstGeom>
        <a:solidFill>
          <a:schemeClr val="accent2">
            <a:hueOff val="2197072"/>
            <a:satOff val="-39046"/>
            <a:lumOff val="1255"/>
            <a:alphaOff val="0"/>
          </a:schemeClr>
        </a:solidFill>
        <a:ln w="19050" cap="flat" cmpd="sng" algn="ctr">
          <a:solidFill>
            <a:schemeClr val="accent2">
              <a:hueOff val="2197072"/>
              <a:satOff val="-39046"/>
              <a:lumOff val="12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802" tIns="12700" rIns="101802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410880" y="626479"/>
        <a:ext cx="923313" cy="923313"/>
      </dsp:txXfrm>
    </dsp:sp>
    <dsp:sp modelId="{A8F45DC0-0CFB-4782-9320-14090A7E0351}">
      <dsp:nvSpPr>
        <dsp:cNvPr id="0" name=""/>
        <dsp:cNvSpPr/>
      </dsp:nvSpPr>
      <dsp:spPr>
        <a:xfrm>
          <a:off x="7229475" y="4352472"/>
          <a:ext cx="3286125" cy="72"/>
        </a:xfrm>
        <a:prstGeom prst="rect">
          <a:avLst/>
        </a:prstGeom>
        <a:solidFill>
          <a:schemeClr val="accent2">
            <a:hueOff val="2746340"/>
            <a:satOff val="-48808"/>
            <a:lumOff val="1569"/>
            <a:alphaOff val="0"/>
          </a:schemeClr>
        </a:solidFill>
        <a:ln w="19050" cap="flat" cmpd="sng" algn="ctr">
          <a:solidFill>
            <a:schemeClr val="accent2">
              <a:hueOff val="2746340"/>
              <a:satOff val="-48808"/>
              <a:lumOff val="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47421-26C1-4F02-A65D-510D8925BEB9}">
      <dsp:nvSpPr>
        <dsp:cNvPr id="0" name=""/>
        <dsp:cNvSpPr/>
      </dsp:nvSpPr>
      <dsp:spPr>
        <a:xfrm>
          <a:off x="1271686" y="1720"/>
          <a:ext cx="5086745" cy="891189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697" tIns="226362" rIns="98697" bIns="2263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Set Clear Objectives: Define the purpose and goals of the session.</a:t>
          </a:r>
        </a:p>
      </dsp:txBody>
      <dsp:txXfrm>
        <a:off x="1271686" y="1720"/>
        <a:ext cx="5086745" cy="891189"/>
      </dsp:txXfrm>
    </dsp:sp>
    <dsp:sp modelId="{55FB9BBF-4797-4255-98BB-F97C4F3C7F1E}">
      <dsp:nvSpPr>
        <dsp:cNvPr id="0" name=""/>
        <dsp:cNvSpPr/>
      </dsp:nvSpPr>
      <dsp:spPr>
        <a:xfrm>
          <a:off x="0" y="1720"/>
          <a:ext cx="1271686" cy="8911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93" tIns="88030" rIns="67293" bIns="880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Set</a:t>
          </a:r>
        </a:p>
      </dsp:txBody>
      <dsp:txXfrm>
        <a:off x="0" y="1720"/>
        <a:ext cx="1271686" cy="891189"/>
      </dsp:txXfrm>
    </dsp:sp>
    <dsp:sp modelId="{76548C70-D9A0-4D62-B14C-0C2EF0B5577B}">
      <dsp:nvSpPr>
        <dsp:cNvPr id="0" name=""/>
        <dsp:cNvSpPr/>
      </dsp:nvSpPr>
      <dsp:spPr>
        <a:xfrm>
          <a:off x="1271686" y="946381"/>
          <a:ext cx="5086745" cy="891189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697" tIns="226362" rIns="98697" bIns="2263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Create a Safe Environment: Encourage open and non-judgmental participation.</a:t>
          </a:r>
        </a:p>
      </dsp:txBody>
      <dsp:txXfrm>
        <a:off x="1271686" y="946381"/>
        <a:ext cx="5086745" cy="891189"/>
      </dsp:txXfrm>
    </dsp:sp>
    <dsp:sp modelId="{3B3EEB7D-4457-4EDF-823A-01CF1932C579}">
      <dsp:nvSpPr>
        <dsp:cNvPr id="0" name=""/>
        <dsp:cNvSpPr/>
      </dsp:nvSpPr>
      <dsp:spPr>
        <a:xfrm>
          <a:off x="0" y="946381"/>
          <a:ext cx="1271686" cy="8911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93" tIns="88030" rIns="67293" bIns="880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Create</a:t>
          </a:r>
        </a:p>
      </dsp:txBody>
      <dsp:txXfrm>
        <a:off x="0" y="946381"/>
        <a:ext cx="1271686" cy="891189"/>
      </dsp:txXfrm>
    </dsp:sp>
    <dsp:sp modelId="{0FD6A9C0-B939-424B-825C-AE71E3CF228A}">
      <dsp:nvSpPr>
        <dsp:cNvPr id="0" name=""/>
        <dsp:cNvSpPr/>
      </dsp:nvSpPr>
      <dsp:spPr>
        <a:xfrm>
          <a:off x="1271686" y="1891043"/>
          <a:ext cx="5086745" cy="891189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697" tIns="226362" rIns="98697" bIns="2263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Diverse Group: Include participants with varied backgrounds and expertise.</a:t>
          </a:r>
        </a:p>
      </dsp:txBody>
      <dsp:txXfrm>
        <a:off x="1271686" y="1891043"/>
        <a:ext cx="5086745" cy="891189"/>
      </dsp:txXfrm>
    </dsp:sp>
    <dsp:sp modelId="{88C11949-A650-4FE8-96AC-3F07B3F869EC}">
      <dsp:nvSpPr>
        <dsp:cNvPr id="0" name=""/>
        <dsp:cNvSpPr/>
      </dsp:nvSpPr>
      <dsp:spPr>
        <a:xfrm>
          <a:off x="0" y="1891043"/>
          <a:ext cx="1271686" cy="8911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93" tIns="88030" rIns="67293" bIns="880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Include</a:t>
          </a:r>
        </a:p>
      </dsp:txBody>
      <dsp:txXfrm>
        <a:off x="0" y="1891043"/>
        <a:ext cx="1271686" cy="891189"/>
      </dsp:txXfrm>
    </dsp:sp>
    <dsp:sp modelId="{EB95B66F-541E-4148-8D34-53286E57F544}">
      <dsp:nvSpPr>
        <dsp:cNvPr id="0" name=""/>
        <dsp:cNvSpPr/>
      </dsp:nvSpPr>
      <dsp:spPr>
        <a:xfrm>
          <a:off x="1271686" y="2835704"/>
          <a:ext cx="5086745" cy="891189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697" tIns="226362" rIns="98697" bIns="226362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Follow-Up: Ensure ideas are reviewed, refined, and implemented where applicable.</a:t>
          </a:r>
        </a:p>
      </dsp:txBody>
      <dsp:txXfrm>
        <a:off x="1271686" y="2835704"/>
        <a:ext cx="5086745" cy="891189"/>
      </dsp:txXfrm>
    </dsp:sp>
    <dsp:sp modelId="{78C2F9BC-90FA-40E3-B8ED-7B73BB64B539}">
      <dsp:nvSpPr>
        <dsp:cNvPr id="0" name=""/>
        <dsp:cNvSpPr/>
      </dsp:nvSpPr>
      <dsp:spPr>
        <a:xfrm>
          <a:off x="0" y="2835704"/>
          <a:ext cx="1271686" cy="8911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293" tIns="88030" rIns="67293" bIns="880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Follow</a:t>
          </a:r>
        </a:p>
      </dsp:txBody>
      <dsp:txXfrm>
        <a:off x="0" y="2835704"/>
        <a:ext cx="1271686" cy="891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Engineering Capstone:</a:t>
            </a:r>
            <a:br>
              <a:rPr lang="en-US" b="1" dirty="0"/>
            </a:br>
            <a:r>
              <a:rPr lang="en-US" b="1" dirty="0"/>
              <a:t>Brainstorming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Techniques, Benefits, and Best Practices</a:t>
            </a:r>
            <a:endParaRPr lang="en-US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9FB9F3-96C6-956F-29D6-71F65AE866A7}"/>
              </a:ext>
            </a:extLst>
          </p:cNvPr>
          <p:cNvSpPr txBox="1"/>
          <p:nvPr/>
        </p:nvSpPr>
        <p:spPr>
          <a:xfrm>
            <a:off x="5153714" y="5011224"/>
            <a:ext cx="60945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Elissa Ledoux</a:t>
            </a:r>
          </a:p>
          <a:p>
            <a:r>
              <a:rPr lang="en-US" dirty="0"/>
              <a:t>M. </a:t>
            </a:r>
            <a:r>
              <a:rPr lang="en-US" dirty="0" err="1"/>
              <a:t>Moin</a:t>
            </a:r>
            <a:r>
              <a:rPr lang="en-US" dirty="0"/>
              <a:t> Uddin</a:t>
            </a:r>
          </a:p>
          <a:p>
            <a:r>
              <a:rPr lang="en-US" dirty="0"/>
              <a:t>Nicholas Matta</a:t>
            </a:r>
          </a:p>
          <a:p>
            <a:r>
              <a:rPr lang="en-US" dirty="0"/>
              <a:t>Matthew Sheppard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5897CCA-486C-491C-B4C1-5E5C95A82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DAC6E9-A063-0D6D-4F4E-B8C24AD0B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988" y="385474"/>
            <a:ext cx="6356606" cy="1843283"/>
          </a:xfrm>
        </p:spPr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Brainstorming Best Practices</a:t>
            </a:r>
            <a:endParaRPr lang="en-US" sz="40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4B0DB9DE-121F-4F09-91CA-12F86EB1BD6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012" r="28723" b="-2"/>
          <a:stretch/>
        </p:blipFill>
        <p:spPr>
          <a:xfrm>
            <a:off x="7556409" y="557190"/>
            <a:ext cx="3995928" cy="5571896"/>
          </a:xfrm>
          <a:prstGeom prst="rect">
            <a:avLst/>
          </a:prstGeom>
          <a:effectLst/>
        </p:spPr>
      </p:pic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AF89807E-219C-C45C-5F8E-4C27BAF3A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096651"/>
              </p:ext>
            </p:extLst>
          </p:nvPr>
        </p:nvGraphicFramePr>
        <p:xfrm>
          <a:off x="831987" y="2400472"/>
          <a:ext cx="6358432" cy="3728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331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DC44CC-15B1-718A-6B40-906788C4E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 b="1"/>
              <a:t>What is Brainstorming?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D8B5A7C-0DC8-9C15-FA79-FD10BE3C93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61802" y="2743200"/>
            <a:ext cx="4646905" cy="361314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</a:endParaRP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Definition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Brainstorming is a group creativity technique designed to generate a large number of ideas for the solution to a problem.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Importance</a:t>
            </a:r>
            <a:r>
              <a:rPr lang="en-U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It encourages creative thinking, helps in problem-solving, and fosters collaboration among team members.</a:t>
            </a:r>
          </a:p>
        </p:txBody>
      </p:sp>
      <p:pic>
        <p:nvPicPr>
          <p:cNvPr id="8" name="Picture 7" descr="People at the meeting desk">
            <a:extLst>
              <a:ext uri="{FF2B5EF4-FFF2-40B4-BE49-F238E27FC236}">
                <a16:creationId xmlns:a16="http://schemas.microsoft.com/office/drawing/2014/main" id="{463A2440-DFBD-C16F-6EEB-208F91848C9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271" r="29673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35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FF55363-643E-9D87-A296-954E1DB00FB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CEFA85-866E-27B5-67F2-459EABDB8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Psychological Principles Behind Brainstorming</a:t>
            </a:r>
            <a:endParaRPr lang="en-US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22EE53FF-0694-82A2-AD92-A1A417A28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1708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165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51BA4DF-2BD4-4EC2-B1DB-B27C8AC71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F6CB3E-4B1D-A51B-9D9B-87EE36CA4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3733" y="548464"/>
            <a:ext cx="6798541" cy="1675623"/>
          </a:xfrm>
        </p:spPr>
        <p:txBody>
          <a:bodyPr anchor="b">
            <a:norm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40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Types of Brainstorming Techniques</a:t>
            </a:r>
            <a:endParaRPr lang="en-US" sz="40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AFA16D-291A-7D5C-EB99-1BA7E6A42AF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556" r="22598" b="-1"/>
          <a:stretch/>
        </p:blipFill>
        <p:spPr>
          <a:xfrm>
            <a:off x="1" y="10"/>
            <a:ext cx="4196496" cy="6857990"/>
          </a:xfrm>
          <a:prstGeom prst="rect">
            <a:avLst/>
          </a:prstGeom>
          <a:effectLst/>
        </p:spPr>
      </p:pic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E91411C3-E3D6-D419-8050-2A39872EB7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19521"/>
              </p:ext>
            </p:extLst>
          </p:nvPr>
        </p:nvGraphicFramePr>
        <p:xfrm>
          <a:off x="4553734" y="2409830"/>
          <a:ext cx="6798539" cy="3705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506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66EA5-92F2-0455-A244-541824C8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marR="0" lvl="0" algn="ctr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52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Steps in a Brainstorming Session</a:t>
            </a:r>
            <a:endParaRPr lang="en-US" sz="52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Rectangle 1">
            <a:extLst>
              <a:ext uri="{FF2B5EF4-FFF2-40B4-BE49-F238E27FC236}">
                <a16:creationId xmlns:a16="http://schemas.microsoft.com/office/drawing/2014/main" id="{3E72D473-EAAE-D36C-3DAA-F58CC6E9F8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999708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54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10CB2B-9D4C-C54E-C024-681503FF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3700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Tools and Resources for Brainstorming</a:t>
            </a:r>
            <a:endParaRPr lang="en-US" sz="3700" kern="100">
              <a:solidFill>
                <a:srgbClr val="FFFFFF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43A37FC-102B-40BB-EC8C-BD8D5445C9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447308" y="591344"/>
            <a:ext cx="6906491" cy="55856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Digital Tools</a:t>
            </a:r>
            <a:r>
              <a:rPr lang="en-US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Miro, Trello, Google </a:t>
            </a:r>
            <a:r>
              <a:rPr lang="en-US" kern="10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Jamboard</a:t>
            </a:r>
            <a:r>
              <a:rPr lang="en-US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Physical Tools</a:t>
            </a:r>
            <a:r>
              <a:rPr lang="en-US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Whiteboards, sticky notes, flip charts.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Templates and Frameworks</a:t>
            </a:r>
            <a:r>
              <a:rPr lang="en-US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Brainstorming templates, mind map templates, SWOT analysis charts.</a:t>
            </a:r>
          </a:p>
        </p:txBody>
      </p:sp>
    </p:spTree>
    <p:extLst>
      <p:ext uri="{BB962C8B-B14F-4D97-AF65-F5344CB8AC3E}">
        <p14:creationId xmlns:p14="http://schemas.microsoft.com/office/powerpoint/2010/main" val="3891882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7FAA79-3F74-18D4-797B-7308A6723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5400" b="1" kern="10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Benefits of Brainstorming</a:t>
            </a:r>
            <a:endParaRPr lang="en-US" sz="5400" kern="100">
              <a:solidFill>
                <a:srgbClr val="FFFFFF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CA24A1D-2A13-60DC-DEFC-E9B145A304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586789"/>
            <a:ext cx="10515600" cy="359017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Enhances Creativity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Encourages out-of-the-box thinking.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Promotes Collaboration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Fosters teamwork and collective problem-solving.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Multiple Solutions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Generates a wide range of ideas and solutions.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80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64E31-78C1-5B66-4682-DA629E28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38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Challenges and Solutions in Brainstorming</a:t>
            </a:r>
            <a:endParaRPr lang="en-US" sz="3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Red toy person in front of two lines of white figures">
            <a:extLst>
              <a:ext uri="{FF2B5EF4-FFF2-40B4-BE49-F238E27FC236}">
                <a16:creationId xmlns:a16="http://schemas.microsoft.com/office/drawing/2014/main" id="{51F21E71-C224-0BA2-7D57-9CCE68F2AA7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9602" r="25746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8E9EA34-B3CF-D781-5429-3D7995DAD2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97762" y="2706624"/>
            <a:ext cx="6251110" cy="34838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Common Challenges</a:t>
            </a:r>
            <a:r>
              <a:rPr lang="en-US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Groupthink, dominance of certain voices, lack of focus.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2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Solutions</a:t>
            </a:r>
            <a:r>
              <a:rPr lang="en-US" sz="22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Use a facilitator, set ground rules, encourage equal participation, and use structured techniques.</a:t>
            </a:r>
          </a:p>
        </p:txBody>
      </p:sp>
    </p:spTree>
    <p:extLst>
      <p:ext uri="{BB962C8B-B14F-4D97-AF65-F5344CB8AC3E}">
        <p14:creationId xmlns:p14="http://schemas.microsoft.com/office/powerpoint/2010/main" val="595828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ACC461-FB31-22C5-9561-03D60ADDF6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0263" r="2536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774932-7BCA-F4F5-5898-6BE37801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pPr marR="0" lvl="0"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34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Innovative Brainstorming Techniques</a:t>
            </a:r>
            <a:endParaRPr lang="en-US" sz="34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EF37C0A-46D7-3DF6-53F9-A2748BD6B5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91580" y="2743200"/>
            <a:ext cx="5830249" cy="370911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Reverse Brainstorming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Identifying ways to cause a problem and then finding solutions to prevent it.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Role Storming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Participants adopt different personas to generate ideas.</a:t>
            </a:r>
          </a:p>
          <a:p>
            <a:pPr marL="742950" marR="0" lvl="1" indent="-285750">
              <a:spcBef>
                <a:spcPts val="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Round-Robin Brainstorming</a:t>
            </a: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Each participant contributes one idea in turn, ensuring equal participation.</a:t>
            </a:r>
          </a:p>
        </p:txBody>
      </p:sp>
    </p:spTree>
    <p:extLst>
      <p:ext uri="{BB962C8B-B14F-4D97-AF65-F5344CB8AC3E}">
        <p14:creationId xmlns:p14="http://schemas.microsoft.com/office/powerpoint/2010/main" val="4057827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417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Courier New</vt:lpstr>
      <vt:lpstr>office theme</vt:lpstr>
      <vt:lpstr>Engineering Capstone: Brainstorming</vt:lpstr>
      <vt:lpstr>What is Brainstorming?</vt:lpstr>
      <vt:lpstr>Psychological Principles Behind Brainstorming</vt:lpstr>
      <vt:lpstr>Types of Brainstorming Techniques</vt:lpstr>
      <vt:lpstr>Steps in a Brainstorming Session</vt:lpstr>
      <vt:lpstr>Tools and Resources for Brainstorming</vt:lpstr>
      <vt:lpstr>Benefits of Brainstorming</vt:lpstr>
      <vt:lpstr>Challenges and Solutions in Brainstorming</vt:lpstr>
      <vt:lpstr>Innovative Brainstorming Techniques</vt:lpstr>
      <vt:lpstr>Brainstorming Best Practices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Matta, Nicholas Sean</cp:lastModifiedBy>
  <cp:revision>6</cp:revision>
  <dcterms:created xsi:type="dcterms:W3CDTF">2024-07-29T15:52:13Z</dcterms:created>
  <dcterms:modified xsi:type="dcterms:W3CDTF">2024-10-29T21:42:23Z</dcterms:modified>
</cp:coreProperties>
</file>