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69C1E-BEC6-8A6D-1160-203FAC05C4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EDBC3-8275-CA89-D6D6-7904B637F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D0FF0-DB27-4945-BD72-971440FE3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0D54C-B9F8-F5CE-28C0-53C74751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1DA23-90F6-B055-A899-C9E93D288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64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41A61-4EF4-2971-4C42-CCFBDED0C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0FA276-E0E2-6C5D-E370-EA785CB63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D3794-2AE5-5058-E929-B63CF0E4C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115DA-DCA8-F442-291D-0141398DC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87BFD-1588-8DDA-B254-2D4A182A7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4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30991F-17F6-4557-C4B8-37FCCA5E78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00FE50-B254-1E94-CFE3-868729F44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8ED46-3D5D-ED1E-D48C-8A3B7A8EA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80328-3B5E-CB17-6F85-22AD23625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724D8-EB53-C312-6D74-563B2000A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726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2AB59-D85D-A997-1182-09F45E9E8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21EBE-5820-6BC1-B04D-C56AFBCB2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27249-23BB-DD71-CF10-8E620CC94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624F6-4390-2325-FD89-CBE563139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0FCAD-BABA-989D-449E-28A019E86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34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697C0-9884-6958-EAB5-3E04DEE43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BAE7EF-E6C1-9B9F-79DF-1C57B6216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B059B-D4B7-D24C-833B-4A80EC566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1EC31-04FB-357B-338B-4FDEC19AE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58529-B22D-9B7E-9827-37A4A6F00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6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0D53C-9EB1-1225-F361-D31728D2A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0C328-74E8-075A-FD2B-ACF08D9296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E1C5AD-536C-128C-A310-83DCBC4BA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0E3FA8-EDF9-7238-CB03-58BA8237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36D08-67B5-9D38-677E-8B1946E7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F6AFDB-9663-6090-9516-D64C9849A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0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4673A-4EE1-5C59-4489-412D6CDE9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853949-265C-BED6-1B09-4C214FEEB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CE0F49-A26D-14D6-219A-651ECD039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8D2A31-9AB6-1F9D-9EBC-BF6D76706A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3931E2-275B-B93A-51D1-CE4EA186AE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117123-CF26-65B7-FE9D-9FC6881DA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5F5DB-AD73-6AFB-4E74-ADAC517FD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03BE1E-E9E7-B771-5E2C-553FA1CAE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0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C52B0-EABE-98D2-6D6D-A896B91BE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57293D-75FC-E6F4-DF46-BA2A94847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8236A1-2530-1E26-1561-A9F395F19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5CB6A9-BAC0-8610-8BF8-58622CC5A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54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CD7EF-69E1-49A8-37AB-7E4774DE9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95F01D-4138-00FF-28C3-D3261A953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170001-7EBC-64CA-EBB6-6AA48B1E4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2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4F080-E081-48F7-8481-5FF7F3488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FB27B-F763-125C-EC2A-54170A16C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E9775D-B331-CFD1-6EFA-65E23AE1D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6A5B5A-5980-99C2-6E98-9EC4B9003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E44045-533F-6547-03AE-3C5C4DFA9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EF078-9D56-8D62-CE2E-31ED5F00A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5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CAD1D-07EF-814A-E3AB-35CA0A219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FD51D0-8D5D-9D3E-BF33-71C952676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70E7A-2843-4CA7-CEAC-8201084EB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FAEC4C-36EA-1DD8-1F9A-EB83A4868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E6F8D-93BA-42BD-025B-A86607671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C25B8-1707-9D1C-1298-82BD0051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06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7D5399-36A1-5D74-D13E-13F167C34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87A09E-7E9A-9747-2E20-6C96B1776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7E0FE-15D6-A4DE-534E-A580BED7F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B1375B-B9C9-4AB0-B2D6-90A130875C2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14BD8-9F60-CB6E-50F4-97F3A4412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A8E19-DF65-7B60-17DB-EFE3FB5094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aboutcircuits.com/textbook/alternating-curren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alternating-current/chpt-1/principles-of-radio/" TargetMode="External"/><Relationship Id="rId3" Type="http://schemas.openxmlformats.org/officeDocument/2006/relationships/hyperlink" Target="https://www.allaboutcircuits.com/textbook/alternating-current/chpt-1/what-is-alternating-current-ac/" TargetMode="External"/><Relationship Id="rId7" Type="http://schemas.openxmlformats.org/officeDocument/2006/relationships/hyperlink" Target="https://www.allaboutcircuits.com/textbook/alternating-current/chpt-1/ac-phase/" TargetMode="External"/><Relationship Id="rId2" Type="http://schemas.openxmlformats.org/officeDocument/2006/relationships/hyperlink" Target="https://www.allaboutcircuits.com/textbook/alternating-current/chpt-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alternating-current/chpt-1/simple-ac-circuit-calculations/" TargetMode="External"/><Relationship Id="rId5" Type="http://schemas.openxmlformats.org/officeDocument/2006/relationships/hyperlink" Target="https://www.allaboutcircuits.com/textbook/alternating-current/chpt-1/measurements-ac-magnitude/" TargetMode="External"/><Relationship Id="rId4" Type="http://schemas.openxmlformats.org/officeDocument/2006/relationships/hyperlink" Target="https://www.allaboutcircuits.com/textbook/alternating-current/chpt-1/ac-waveforms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alternating-current/chpt-2/complex-number-arithmetic/" TargetMode="External"/><Relationship Id="rId3" Type="http://schemas.openxmlformats.org/officeDocument/2006/relationships/hyperlink" Target="https://www.allaboutcircuits.com/textbook/alternating-current/chpt-2/introduction-to-complex-numbers/" TargetMode="External"/><Relationship Id="rId7" Type="http://schemas.openxmlformats.org/officeDocument/2006/relationships/hyperlink" Target="https://www.allaboutcircuits.com/textbook/alternating-current/chpt-2/polar-rectangular-notation/" TargetMode="External"/><Relationship Id="rId2" Type="http://schemas.openxmlformats.org/officeDocument/2006/relationships/hyperlink" Target="https://www.allaboutcircuits.com/textbook/alternating-current/chpt-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alternating-current/chpt-2/complex-vector-addition/" TargetMode="External"/><Relationship Id="rId5" Type="http://schemas.openxmlformats.org/officeDocument/2006/relationships/hyperlink" Target="https://www.allaboutcircuits.com/textbook/alternating-current/chpt-2/simple-vector-addition/" TargetMode="External"/><Relationship Id="rId10" Type="http://schemas.openxmlformats.org/officeDocument/2006/relationships/hyperlink" Target="https://www.allaboutcircuits.com/textbook/alternating-current/chpt-2/examples-ac-circuits/" TargetMode="External"/><Relationship Id="rId4" Type="http://schemas.openxmlformats.org/officeDocument/2006/relationships/hyperlink" Target="https://www.allaboutcircuits.com/textbook/alternating-current/chpt-2/vectors-and-ac-waveforms/" TargetMode="External"/><Relationship Id="rId9" Type="http://schemas.openxmlformats.org/officeDocument/2006/relationships/hyperlink" Target="https://www.allaboutcircuits.com/textbook/alternating-current/chpt-2/more-on-ac-polarity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alternating-current/chpt-3/more-on-the-skin-effect/" TargetMode="External"/><Relationship Id="rId3" Type="http://schemas.openxmlformats.org/officeDocument/2006/relationships/hyperlink" Target="https://www.allaboutcircuits.com/textbook/alternating-current/chpt-3/ac-resistor-circuits-inductive/" TargetMode="External"/><Relationship Id="rId7" Type="http://schemas.openxmlformats.org/officeDocument/2006/relationships/hyperlink" Target="https://www.allaboutcircuits.com/textbook/alternating-current/chpt-3/inductor-quirks/" TargetMode="External"/><Relationship Id="rId2" Type="http://schemas.openxmlformats.org/officeDocument/2006/relationships/hyperlink" Target="https://www.allaboutcircuits.com/textbook/alternating-current/chpt-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alternating-current/chpt-3/parallel-resistor-inductor-circuits/" TargetMode="External"/><Relationship Id="rId5" Type="http://schemas.openxmlformats.org/officeDocument/2006/relationships/hyperlink" Target="https://www.allaboutcircuits.com/textbook/alternating-current/chpt-3/series-resistor-inductor-circuits/" TargetMode="External"/><Relationship Id="rId4" Type="http://schemas.openxmlformats.org/officeDocument/2006/relationships/hyperlink" Target="https://www.allaboutcircuits.com/textbook/alternating-current/chpt-3/ac-inductor-circuits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alternating-current/chpt-5/" TargetMode="External"/><Relationship Id="rId3" Type="http://schemas.openxmlformats.org/officeDocument/2006/relationships/hyperlink" Target="https://www.allaboutcircuits.com/textbook/alternating-current/chpt-4/ac-resistor-circuits-capacitive/" TargetMode="External"/><Relationship Id="rId7" Type="http://schemas.openxmlformats.org/officeDocument/2006/relationships/hyperlink" Target="https://www.allaboutcircuits.com/textbook/alternating-current/chpt-4/capacitor-quirks/" TargetMode="External"/><Relationship Id="rId2" Type="http://schemas.openxmlformats.org/officeDocument/2006/relationships/hyperlink" Target="https://www.allaboutcircuits.com/textbook/alternating-current/chpt-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alternating-current/chpt-4/parallel-resistor-capacitor-circuits/" TargetMode="External"/><Relationship Id="rId5" Type="http://schemas.openxmlformats.org/officeDocument/2006/relationships/hyperlink" Target="https://www.allaboutcircuits.com/textbook/alternating-current/chpt-4/series-resistor-capacitor-circuits/" TargetMode="External"/><Relationship Id="rId4" Type="http://schemas.openxmlformats.org/officeDocument/2006/relationships/hyperlink" Target="https://www.allaboutcircuits.com/textbook/alternating-current/chpt-4/ac-capacitor-circuit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nu.org/licenses/dsl.html" TargetMode="External"/><Relationship Id="rId2" Type="http://schemas.openxmlformats.org/officeDocument/2006/relationships/hyperlink" Target="https://www.allaboutcircuits.com/textbook/semiconductors/chpt-1/from-electric-to-electronic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C1E77-2929-156D-5B32-4B42C7DA00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All About Circuits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8A0B91-C2D7-D571-D93C-69B1DAEFE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45246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Alternating Current (AC)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11477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2FA80-D5A4-DB4A-81D5-9FF7C87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Basic AC Theory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2571C-A64A-DD42-B15C-7CCD547F0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What is Alternating Current (AC)?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AC Waveforms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Measurements of AC Magnitude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Simple AC Circuit Calculations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AC Phase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8"/>
              </a:rPr>
              <a:t>Principles of Radio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27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47E58-A1EE-81E3-8B71-101991FD5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2.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Complex Numbers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75974-F404-F279-043C-3821E82D9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Introduction to Complex Numbers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Vectors and AC Waveforms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Simple Vector Addition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Complex Vector Addition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Polar Form and Rectangular Form Notation for Complex Numbers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8"/>
              </a:rPr>
              <a:t>Complex Number Arithmetic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9"/>
              </a:rPr>
              <a:t>More on AC “polarity”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10"/>
              </a:rPr>
              <a:t>Some Examples with AC Circuits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311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3E50-C57A-581D-DA62-19BA6CCC4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Reactance and Impedance—Inductive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DD5AB-0819-D278-2AD6-86B8960BB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AC Resistor Circuits (Inductive)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AC Inductor Circuits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Series Resistor-Inductor Circuits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Parallel Resistor-Inductor Circuits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Inductor Quirks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8"/>
              </a:rPr>
              <a:t>What Is the Skin Effect?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1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190B5-E860-39D5-D5E7-8919B562C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Reactance and Impedance—Capacitive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F43AE-6BE6-E1CF-2361-549B49A14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AC Resistor Circuits (Capacitive)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AC Capacitor Circuits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Series Resistor-Capacitor Circuits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Parallel Resistor-Capacitor Circuits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Capacitor Quirks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marL="0" indent="0">
              <a:buNone/>
            </a:pPr>
            <a:b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8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409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95D51-99FB-6CC8-818A-D2424A629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CB162-0875-0877-0CF7-B3656A2D1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https://www.allaboutcircuits.com/textbook/semiconductors/chpt-1/from-electric-to-electronic/</a:t>
            </a:r>
            <a:endParaRPr lang="en-US" dirty="0"/>
          </a:p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This free, multi-volume electrical engineering textbook covers electricity and electronics. Written by Tony R.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Kuphaldt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 under the </a:t>
            </a:r>
            <a:r>
              <a:rPr lang="en-US" b="0" i="0" u="sng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Design Science License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, it has been reformatted and updated by All About Circuits.</a:t>
            </a:r>
            <a:endParaRPr lang="en-US" dirty="0"/>
          </a:p>
          <a:p>
            <a:r>
              <a:rPr lang="en-US" dirty="0"/>
              <a:t>https://www.allaboutcircuits.com/about-us/</a:t>
            </a:r>
          </a:p>
        </p:txBody>
      </p:sp>
    </p:spTree>
    <p:extLst>
      <p:ext uri="{BB962C8B-B14F-4D97-AF65-F5344CB8AC3E}">
        <p14:creationId xmlns:p14="http://schemas.microsoft.com/office/powerpoint/2010/main" val="1902538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193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-apple-system</vt:lpstr>
      <vt:lpstr>Aptos</vt:lpstr>
      <vt:lpstr>Aptos Display</vt:lpstr>
      <vt:lpstr>Arial</vt:lpstr>
      <vt:lpstr>Arimo</vt:lpstr>
      <vt:lpstr>Office Theme</vt:lpstr>
      <vt:lpstr>All About Circuits</vt:lpstr>
      <vt:lpstr>1. Basic AC Theory</vt:lpstr>
      <vt:lpstr>2. Complex Numbers</vt:lpstr>
      <vt:lpstr>3. Reactance and Impedance—Inductive</vt:lpstr>
      <vt:lpstr>4. Reactance and Impedance—Capacitive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Nick Matta</dc:creator>
  <cp:lastModifiedBy>Matta, Nicholas Sean</cp:lastModifiedBy>
  <cp:revision>3</cp:revision>
  <dcterms:created xsi:type="dcterms:W3CDTF">2024-07-29T15:38:43Z</dcterms:created>
  <dcterms:modified xsi:type="dcterms:W3CDTF">2024-07-29T18:03:57Z</dcterms:modified>
</cp:coreProperties>
</file>