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CB9655CE-FE86-4939-BBEA-80A08572335B}"/>
    <pc:docChg chg="custSel modSld">
      <pc:chgData name="Matta, Nicholas Sean" userId="e711cf6e-483e-4ed0-b040-b7134d7c9ad0" providerId="ADAL" clId="{CB9655CE-FE86-4939-BBEA-80A08572335B}" dt="2024-10-29T21:40:54.804" v="25" actId="27636"/>
      <pc:docMkLst>
        <pc:docMk/>
      </pc:docMkLst>
      <pc:sldChg chg="modSp mod">
        <pc:chgData name="Matta, Nicholas Sean" userId="e711cf6e-483e-4ed0-b040-b7134d7c9ad0" providerId="ADAL" clId="{CB9655CE-FE86-4939-BBEA-80A08572335B}" dt="2024-10-29T21:40:54.804" v="25" actId="27636"/>
        <pc:sldMkLst>
          <pc:docMk/>
          <pc:sldMk cId="2311477159" sldId="256"/>
        </pc:sldMkLst>
        <pc:spChg chg="mod">
          <ac:chgData name="Matta, Nicholas Sean" userId="e711cf6e-483e-4ed0-b040-b7134d7c9ad0" providerId="ADAL" clId="{CB9655CE-FE86-4939-BBEA-80A08572335B}" dt="2024-10-29T21:40:54.804" v="25" actId="27636"/>
          <ac:spMkLst>
            <pc:docMk/>
            <pc:sldMk cId="2311477159" sldId="256"/>
            <ac:spMk id="2" creationId="{4ECC1E77-2929-156D-5B32-4B42C7DA00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52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5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2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32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7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1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CB1375B-B9C9-4AB0-B2D6-90A130875C2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DC1F46-B768-4713-9692-81AA997510D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65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alternating-curren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8/ohmmeter-design/" TargetMode="External"/><Relationship Id="rId13" Type="http://schemas.openxmlformats.org/officeDocument/2006/relationships/hyperlink" Target="https://www.allaboutcircuits.com/textbook/direct-current/chpt-8/wattmeter-design/" TargetMode="External"/><Relationship Id="rId3" Type="http://schemas.openxmlformats.org/officeDocument/2006/relationships/hyperlink" Target="https://www.allaboutcircuits.com/textbook/direct-current/chpt-8/what-is-a-meter/" TargetMode="External"/><Relationship Id="rId7" Type="http://schemas.openxmlformats.org/officeDocument/2006/relationships/hyperlink" Target="https://www.allaboutcircuits.com/textbook/direct-current/chpt-8/ammeter-impact-measured-circuit/" TargetMode="External"/><Relationship Id="rId12" Type="http://schemas.openxmlformats.org/officeDocument/2006/relationships/hyperlink" Target="https://www.allaboutcircuits.com/textbook/direct-current/chpt-8/bridge-circuits/" TargetMode="External"/><Relationship Id="rId2" Type="http://schemas.openxmlformats.org/officeDocument/2006/relationships/hyperlink" Target="https://www.allaboutcircuits.com/textbook/direct-current/chpt-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8/ammeter-design/" TargetMode="External"/><Relationship Id="rId11" Type="http://schemas.openxmlformats.org/officeDocument/2006/relationships/hyperlink" Target="https://www.allaboutcircuits.com/textbook/direct-current/chpt-8/kelvin-resistance-measurement/" TargetMode="External"/><Relationship Id="rId5" Type="http://schemas.openxmlformats.org/officeDocument/2006/relationships/hyperlink" Target="https://www.allaboutcircuits.com/textbook/direct-current/chpt-8/voltmeter-impact-measured-circuit/" TargetMode="External"/><Relationship Id="rId10" Type="http://schemas.openxmlformats.org/officeDocument/2006/relationships/hyperlink" Target="https://www.allaboutcircuits.com/textbook/direct-current/chpt-8/multimeters/" TargetMode="External"/><Relationship Id="rId4" Type="http://schemas.openxmlformats.org/officeDocument/2006/relationships/hyperlink" Target="https://www.allaboutcircuits.com/textbook/direct-current/chpt-8/voltmeter-design/" TargetMode="External"/><Relationship Id="rId9" Type="http://schemas.openxmlformats.org/officeDocument/2006/relationships/hyperlink" Target="https://www.allaboutcircuits.com/textbook/direct-current/chpt-8/high-voltage-ohmmeters/" TargetMode="External"/><Relationship Id="rId14" Type="http://schemas.openxmlformats.org/officeDocument/2006/relationships/hyperlink" Target="https://www.allaboutcircuits.com/textbook/direct-current/chpt-8/custom-calibration-resistances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9/ph-measurement/" TargetMode="External"/><Relationship Id="rId3" Type="http://schemas.openxmlformats.org/officeDocument/2006/relationships/hyperlink" Target="https://www.allaboutcircuits.com/textbook/direct-current/chpt-9/analog-and-digital-signals/" TargetMode="External"/><Relationship Id="rId7" Type="http://schemas.openxmlformats.org/officeDocument/2006/relationships/hyperlink" Target="https://www.allaboutcircuits.com/textbook/direct-current/chpt-9/thermocouples/" TargetMode="External"/><Relationship Id="rId2" Type="http://schemas.openxmlformats.org/officeDocument/2006/relationships/hyperlink" Target="https://www.allaboutcircuits.com/textbook/direct-current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9/tachogenerators/" TargetMode="External"/><Relationship Id="rId5" Type="http://schemas.openxmlformats.org/officeDocument/2006/relationships/hyperlink" Target="https://www.allaboutcircuits.com/textbook/direct-current/chpt-9/current-signal-systems/" TargetMode="External"/><Relationship Id="rId4" Type="http://schemas.openxmlformats.org/officeDocument/2006/relationships/hyperlink" Target="https://www.allaboutcircuits.com/textbook/direct-current/chpt-9/voltage-signal-systems/" TargetMode="External"/><Relationship Id="rId9" Type="http://schemas.openxmlformats.org/officeDocument/2006/relationships/hyperlink" Target="https://www.allaboutcircuits.com/textbook/direct-current/chpt-9/strain-gauge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0/introduction-network-theorems/" TargetMode="External"/><Relationship Id="rId13" Type="http://schemas.openxmlformats.org/officeDocument/2006/relationships/hyperlink" Target="https://www.allaboutcircuits.com/textbook/direct-current/chpt-10/thevenin-norton-equivalencies/" TargetMode="External"/><Relationship Id="rId3" Type="http://schemas.openxmlformats.org/officeDocument/2006/relationships/hyperlink" Target="https://www.allaboutcircuits.com/textbook/direct-current/chpt-10/what-is-network-analysis/" TargetMode="External"/><Relationship Id="rId7" Type="http://schemas.openxmlformats.org/officeDocument/2006/relationships/hyperlink" Target="https://www.allaboutcircuits.com/textbook/direct-current/chpt-10/node-voltage-method/" TargetMode="External"/><Relationship Id="rId12" Type="http://schemas.openxmlformats.org/officeDocument/2006/relationships/hyperlink" Target="https://www.allaboutcircuits.com/textbook/direct-current/chpt-10/nortons-theorem/" TargetMode="External"/><Relationship Id="rId2" Type="http://schemas.openxmlformats.org/officeDocument/2006/relationships/hyperlink" Target="https://www.allaboutcircuits.com/textbook/direct-current/chpt-10/" TargetMode="External"/><Relationship Id="rId16" Type="http://schemas.openxmlformats.org/officeDocument/2006/relationships/hyperlink" Target="https://www.allaboutcircuits.com/textbook/direct-current/chpt-10/delta-y-and-y-convers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0/solving-unbalanced-wheatstone-bridge-circuits-via-mesh-current-method/" TargetMode="External"/><Relationship Id="rId11" Type="http://schemas.openxmlformats.org/officeDocument/2006/relationships/hyperlink" Target="https://www.allaboutcircuits.com/textbook/direct-current/chpt-10/thevenins-theorem/" TargetMode="External"/><Relationship Id="rId5" Type="http://schemas.openxmlformats.org/officeDocument/2006/relationships/hyperlink" Target="https://www.allaboutcircuits.com/textbook/direct-current/chpt-10/mesh-current-method/" TargetMode="External"/><Relationship Id="rId15" Type="http://schemas.openxmlformats.org/officeDocument/2006/relationships/hyperlink" Target="https://www.allaboutcircuits.com/textbook/direct-current/chpt-10/maximum-power-transfer-theorem/" TargetMode="External"/><Relationship Id="rId10" Type="http://schemas.openxmlformats.org/officeDocument/2006/relationships/hyperlink" Target="https://www.allaboutcircuits.com/textbook/direct-current/chpt-10/superposition-theorem/" TargetMode="External"/><Relationship Id="rId4" Type="http://schemas.openxmlformats.org/officeDocument/2006/relationships/hyperlink" Target="https://www.allaboutcircuits.com/textbook/direct-current/chpt-10/branch-current-method/" TargetMode="External"/><Relationship Id="rId9" Type="http://schemas.openxmlformats.org/officeDocument/2006/relationships/hyperlink" Target="https://www.allaboutcircuits.com/textbook/direct-current/chpt-10/millmans-theorem/" TargetMode="External"/><Relationship Id="rId14" Type="http://schemas.openxmlformats.org/officeDocument/2006/relationships/hyperlink" Target="https://www.allaboutcircuits.com/textbook/direct-current/chpt-10/millmans-theorem-revisited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1/electron-activity-chemical-reactions/" TargetMode="External"/><Relationship Id="rId7" Type="http://schemas.openxmlformats.org/officeDocument/2006/relationships/hyperlink" Target="https://www.allaboutcircuits.com/textbook/direct-current/chpt-11/practical-considerations-batteries/" TargetMode="External"/><Relationship Id="rId2" Type="http://schemas.openxmlformats.org/officeDocument/2006/relationships/hyperlink" Target="https://www.allaboutcircuits.com/textbook/direct-current/chpt-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1/special-purpose-batteries/" TargetMode="External"/><Relationship Id="rId5" Type="http://schemas.openxmlformats.org/officeDocument/2006/relationships/hyperlink" Target="https://www.allaboutcircuits.com/textbook/direct-current/chpt-11/battery-ratings/" TargetMode="External"/><Relationship Id="rId4" Type="http://schemas.openxmlformats.org/officeDocument/2006/relationships/hyperlink" Target="https://www.allaboutcircuits.com/textbook/direct-current/chpt-11/battery-construction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2/temperature-coefficient-resistance/" TargetMode="External"/><Relationship Id="rId3" Type="http://schemas.openxmlformats.org/officeDocument/2006/relationships/hyperlink" Target="https://www.allaboutcircuits.com/textbook/direct-current/chpt-12/introduction-conductance-and-conductors/" TargetMode="External"/><Relationship Id="rId7" Type="http://schemas.openxmlformats.org/officeDocument/2006/relationships/hyperlink" Target="https://www.allaboutcircuits.com/textbook/direct-current/chpt-12/specific-resistance/" TargetMode="External"/><Relationship Id="rId2" Type="http://schemas.openxmlformats.org/officeDocument/2006/relationships/hyperlink" Target="https://www.allaboutcircuits.com/textbook/direct-current/chpt-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2/fuses/" TargetMode="External"/><Relationship Id="rId5" Type="http://schemas.openxmlformats.org/officeDocument/2006/relationships/hyperlink" Target="https://www.allaboutcircuits.com/textbook/direct-current/chpt-12/conductor-ampacity/" TargetMode="External"/><Relationship Id="rId10" Type="http://schemas.openxmlformats.org/officeDocument/2006/relationships/hyperlink" Target="https://www.allaboutcircuits.com/textbook/direct-current/chpt-12/insulator-breakdown-voltage/" TargetMode="External"/><Relationship Id="rId4" Type="http://schemas.openxmlformats.org/officeDocument/2006/relationships/hyperlink" Target="https://www.allaboutcircuits.com/textbook/direct-current/chpt-12/conductor-size/" TargetMode="External"/><Relationship Id="rId9" Type="http://schemas.openxmlformats.org/officeDocument/2006/relationships/hyperlink" Target="https://www.allaboutcircuits.com/textbook/direct-current/chpt-12/superconductivity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3/electric-fields-capacitance/" TargetMode="External"/><Relationship Id="rId7" Type="http://schemas.openxmlformats.org/officeDocument/2006/relationships/hyperlink" Target="https://www.allaboutcircuits.com/textbook/direct-current/chpt-13/practical-considerations-capacitors/" TargetMode="External"/><Relationship Id="rId2" Type="http://schemas.openxmlformats.org/officeDocument/2006/relationships/hyperlink" Target="https://www.allaboutcircuits.com/textbook/direct-current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3/series-and-parallel-capacitors/" TargetMode="External"/><Relationship Id="rId5" Type="http://schemas.openxmlformats.org/officeDocument/2006/relationships/hyperlink" Target="https://www.allaboutcircuits.com/textbook/direct-current/chpt-13/factors-affecting-capacitance/" TargetMode="External"/><Relationship Id="rId4" Type="http://schemas.openxmlformats.org/officeDocument/2006/relationships/hyperlink" Target="https://www.allaboutcircuits.com/textbook/direct-current/chpt-13/capacitors-and-calculus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4/mutual-inductance/" TargetMode="External"/><Relationship Id="rId3" Type="http://schemas.openxmlformats.org/officeDocument/2006/relationships/hyperlink" Target="https://www.allaboutcircuits.com/textbook/direct-current/chpt-14/permanent-magnets/" TargetMode="External"/><Relationship Id="rId7" Type="http://schemas.openxmlformats.org/officeDocument/2006/relationships/hyperlink" Target="https://www.allaboutcircuits.com/textbook/direct-current/chpt-14/electromagnetic-induction/" TargetMode="External"/><Relationship Id="rId2" Type="http://schemas.openxmlformats.org/officeDocument/2006/relationships/hyperlink" Target="https://www.allaboutcircuits.com/textbook/direct-current/chpt-1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4/permeability-and-saturation/" TargetMode="External"/><Relationship Id="rId5" Type="http://schemas.openxmlformats.org/officeDocument/2006/relationships/hyperlink" Target="https://www.allaboutcircuits.com/textbook/direct-current/chpt-14/magnetic-units-of-measurement/" TargetMode="External"/><Relationship Id="rId4" Type="http://schemas.openxmlformats.org/officeDocument/2006/relationships/hyperlink" Target="https://www.allaboutcircuits.com/textbook/direct-current/chpt-14/electromagnetis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5/magnetic-fields-and-inductance/" TargetMode="External"/><Relationship Id="rId7" Type="http://schemas.openxmlformats.org/officeDocument/2006/relationships/hyperlink" Target="https://www.allaboutcircuits.com/textbook/direct-current/chpt-15/practical-considerations-inductors/" TargetMode="External"/><Relationship Id="rId2" Type="http://schemas.openxmlformats.org/officeDocument/2006/relationships/hyperlink" Target="https://www.allaboutcircuits.com/textbook/direct-current/chpt-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5/series-and-parallel-inductors/" TargetMode="External"/><Relationship Id="rId5" Type="http://schemas.openxmlformats.org/officeDocument/2006/relationships/hyperlink" Target="https://www.allaboutcircuits.com/textbook/direct-current/chpt-15/factors-affecting-inductance/" TargetMode="External"/><Relationship Id="rId4" Type="http://schemas.openxmlformats.org/officeDocument/2006/relationships/hyperlink" Target="https://www.allaboutcircuits.com/textbook/direct-current/chpt-15/inductors-and-calculus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6/complex-voltage-and-current-calculations/" TargetMode="External"/><Relationship Id="rId3" Type="http://schemas.openxmlformats.org/officeDocument/2006/relationships/hyperlink" Target="https://www.allaboutcircuits.com/textbook/direct-current/chpt-16/electrical-transients/" TargetMode="External"/><Relationship Id="rId7" Type="http://schemas.openxmlformats.org/officeDocument/2006/relationships/hyperlink" Target="https://www.allaboutcircuits.com/textbook/direct-current/chpt-16/why-l-r-and-not-lr/" TargetMode="External"/><Relationship Id="rId2" Type="http://schemas.openxmlformats.org/officeDocument/2006/relationships/hyperlink" Target="https://www.allaboutcircuits.com/textbook/direct-current/chpt-1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6/voltage-current-calculations/" TargetMode="External"/><Relationship Id="rId5" Type="http://schemas.openxmlformats.org/officeDocument/2006/relationships/hyperlink" Target="https://www.allaboutcircuits.com/textbook/direct-current/chpt-16/inductor-transient-response/" TargetMode="External"/><Relationship Id="rId10" Type="http://schemas.openxmlformats.org/officeDocument/2006/relationships/hyperlink" Target="https://www.allaboutcircuits.com/textbook/direct-current/chpt-16/solving-for-unknown-time/" TargetMode="External"/><Relationship Id="rId4" Type="http://schemas.openxmlformats.org/officeDocument/2006/relationships/hyperlink" Target="https://www.allaboutcircuits.com/textbook/direct-current/chpt-16/capacitor-transient-response/" TargetMode="External"/><Relationship Id="rId9" Type="http://schemas.openxmlformats.org/officeDocument/2006/relationships/hyperlink" Target="https://www.allaboutcircuits.com/textbook/direct-current/chpt-16/complex-circuit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17/vol-i-credits/" TargetMode="External"/><Relationship Id="rId2" Type="http://schemas.openxmlformats.org/officeDocument/2006/relationships/hyperlink" Target="https://www.allaboutcircuits.com/textbook/direct-current/chpt-1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7/" TargetMode="External"/><Relationship Id="rId13" Type="http://schemas.openxmlformats.org/officeDocument/2006/relationships/hyperlink" Target="https://www.allaboutcircuits.com/textbook/alternating-current/chpt-12/" TargetMode="External"/><Relationship Id="rId3" Type="http://schemas.openxmlformats.org/officeDocument/2006/relationships/hyperlink" Target="https://www.allaboutcircuits.com/textbook/alternating-current/chpt-2/" TargetMode="External"/><Relationship Id="rId7" Type="http://schemas.openxmlformats.org/officeDocument/2006/relationships/hyperlink" Target="https://www.allaboutcircuits.com/textbook/alternating-current/chpt-6/" TargetMode="External"/><Relationship Id="rId12" Type="http://schemas.openxmlformats.org/officeDocument/2006/relationships/hyperlink" Target="https://www.allaboutcircuits.com/textbook/alternating-current/chpt-11/" TargetMode="External"/><Relationship Id="rId2" Type="http://schemas.openxmlformats.org/officeDocument/2006/relationships/hyperlink" Target="https://www.allaboutcircuits.com/textbook/alternating-current/chpt-1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alternating-current/chpt-5/" TargetMode="External"/><Relationship Id="rId11" Type="http://schemas.openxmlformats.org/officeDocument/2006/relationships/hyperlink" Target="https://www.allaboutcircuits.com/textbook/alternating-current/chpt-10/" TargetMode="External"/><Relationship Id="rId5" Type="http://schemas.openxmlformats.org/officeDocument/2006/relationships/hyperlink" Target="https://www.allaboutcircuits.com/textbook/alternating-current/chpt-4/" TargetMode="External"/><Relationship Id="rId15" Type="http://schemas.openxmlformats.org/officeDocument/2006/relationships/hyperlink" Target="https://www.allaboutcircuits.com/textbook/alternating-current/chpt-14/" TargetMode="External"/><Relationship Id="rId10" Type="http://schemas.openxmlformats.org/officeDocument/2006/relationships/hyperlink" Target="https://www.allaboutcircuits.com/textbook/alternating-current/chpt-9/" TargetMode="External"/><Relationship Id="rId4" Type="http://schemas.openxmlformats.org/officeDocument/2006/relationships/hyperlink" Target="https://www.allaboutcircuits.com/textbook/alternating-current/chpt-3/" TargetMode="External"/><Relationship Id="rId9" Type="http://schemas.openxmlformats.org/officeDocument/2006/relationships/hyperlink" Target="https://www.allaboutcircuits.com/textbook/alternating-current/chpt-8/" TargetMode="External"/><Relationship Id="rId14" Type="http://schemas.openxmlformats.org/officeDocument/2006/relationships/hyperlink" Target="https://www.allaboutcircuits.com/textbook/alternating-current/chpt-13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alternating-current/chpt-1/what-is-alternating-current-a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1/principles-of-radio/" TargetMode="External"/><Relationship Id="rId3" Type="http://schemas.openxmlformats.org/officeDocument/2006/relationships/hyperlink" Target="https://www.allaboutcircuits.com/textbook/alternating-current/chpt-1/what-is-alternating-current-ac/" TargetMode="External"/><Relationship Id="rId7" Type="http://schemas.openxmlformats.org/officeDocument/2006/relationships/hyperlink" Target="https://www.allaboutcircuits.com/textbook/alternating-current/chpt-1/ac-phase/" TargetMode="External"/><Relationship Id="rId2" Type="http://schemas.openxmlformats.org/officeDocument/2006/relationships/hyperlink" Target="https://www.allaboutcircuits.com/textbook/alternating-current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1/simple-ac-circuit-calculations/" TargetMode="External"/><Relationship Id="rId5" Type="http://schemas.openxmlformats.org/officeDocument/2006/relationships/hyperlink" Target="https://www.allaboutcircuits.com/textbook/alternating-current/chpt-1/measurements-ac-magnitude/" TargetMode="External"/><Relationship Id="rId4" Type="http://schemas.openxmlformats.org/officeDocument/2006/relationships/hyperlink" Target="https://www.allaboutcircuits.com/textbook/alternating-current/chpt-1/ac-waveform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2/complex-number-arithmetic/" TargetMode="External"/><Relationship Id="rId3" Type="http://schemas.openxmlformats.org/officeDocument/2006/relationships/hyperlink" Target="https://www.allaboutcircuits.com/textbook/alternating-current/chpt-2/introduction-to-complex-numbers/" TargetMode="External"/><Relationship Id="rId7" Type="http://schemas.openxmlformats.org/officeDocument/2006/relationships/hyperlink" Target="https://www.allaboutcircuits.com/textbook/alternating-current/chpt-2/polar-rectangular-notation/" TargetMode="External"/><Relationship Id="rId2" Type="http://schemas.openxmlformats.org/officeDocument/2006/relationships/hyperlink" Target="https://www.allaboutcircuits.com/textbook/alternating-current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2/complex-vector-addition/" TargetMode="External"/><Relationship Id="rId5" Type="http://schemas.openxmlformats.org/officeDocument/2006/relationships/hyperlink" Target="https://www.allaboutcircuits.com/textbook/alternating-current/chpt-2/simple-vector-addition/" TargetMode="External"/><Relationship Id="rId10" Type="http://schemas.openxmlformats.org/officeDocument/2006/relationships/hyperlink" Target="https://www.allaboutcircuits.com/textbook/alternating-current/chpt-2/examples-ac-circuits/" TargetMode="External"/><Relationship Id="rId4" Type="http://schemas.openxmlformats.org/officeDocument/2006/relationships/hyperlink" Target="https://www.allaboutcircuits.com/textbook/alternating-current/chpt-2/vectors-and-ac-waveforms/" TargetMode="External"/><Relationship Id="rId9" Type="http://schemas.openxmlformats.org/officeDocument/2006/relationships/hyperlink" Target="https://www.allaboutcircuits.com/textbook/alternating-current/chpt-2/more-on-ac-polarity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3/more-on-the-skin-effect/" TargetMode="External"/><Relationship Id="rId3" Type="http://schemas.openxmlformats.org/officeDocument/2006/relationships/hyperlink" Target="https://www.allaboutcircuits.com/textbook/alternating-current/chpt-3/ac-resistor-circuits-inductive/" TargetMode="External"/><Relationship Id="rId7" Type="http://schemas.openxmlformats.org/officeDocument/2006/relationships/hyperlink" Target="https://www.allaboutcircuits.com/textbook/alternating-current/chpt-3/inductor-quirks/" TargetMode="External"/><Relationship Id="rId2" Type="http://schemas.openxmlformats.org/officeDocument/2006/relationships/hyperlink" Target="https://www.allaboutcircuits.com/textbook/alternating-current/chpt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3/parallel-resistor-inductor-circuits/" TargetMode="External"/><Relationship Id="rId5" Type="http://schemas.openxmlformats.org/officeDocument/2006/relationships/hyperlink" Target="https://www.allaboutcircuits.com/textbook/alternating-current/chpt-3/series-resistor-inductor-circuits/" TargetMode="External"/><Relationship Id="rId4" Type="http://schemas.openxmlformats.org/officeDocument/2006/relationships/hyperlink" Target="https://www.allaboutcircuits.com/textbook/alternating-current/chpt-3/ac-inductor-circuit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alternating-current/chpt-5/" TargetMode="External"/><Relationship Id="rId3" Type="http://schemas.openxmlformats.org/officeDocument/2006/relationships/hyperlink" Target="https://www.allaboutcircuits.com/textbook/alternating-current/chpt-4/ac-resistor-circuits-capacitive/" TargetMode="External"/><Relationship Id="rId7" Type="http://schemas.openxmlformats.org/officeDocument/2006/relationships/hyperlink" Target="https://www.allaboutcircuits.com/textbook/alternating-current/chpt-4/capacitor-quirks/" TargetMode="External"/><Relationship Id="rId2" Type="http://schemas.openxmlformats.org/officeDocument/2006/relationships/hyperlink" Target="https://www.allaboutcircuits.com/textbook/alternating-current/chpt-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alternating-current/chpt-4/parallel-resistor-capacitor-circuits/" TargetMode="External"/><Relationship Id="rId5" Type="http://schemas.openxmlformats.org/officeDocument/2006/relationships/hyperlink" Target="https://www.allaboutcircuits.com/textbook/alternating-current/chpt-4/series-resistor-capacitor-circuits/" TargetMode="External"/><Relationship Id="rId4" Type="http://schemas.openxmlformats.org/officeDocument/2006/relationships/hyperlink" Target="https://www.allaboutcircuits.com/textbook/alternating-current/chpt-4/ac-capacitor-circuits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/voltage-current-practical-circuit/" TargetMode="External"/><Relationship Id="rId3" Type="http://schemas.openxmlformats.org/officeDocument/2006/relationships/hyperlink" Target="https://www.allaboutcircuits.com/textbook/direct-current/chpt-1/static-electricity/" TargetMode="External"/><Relationship Id="rId7" Type="http://schemas.openxmlformats.org/officeDocument/2006/relationships/hyperlink" Target="https://www.allaboutcircuits.com/textbook/direct-current/chpt-1/resistance/" TargetMode="External"/><Relationship Id="rId2" Type="http://schemas.openxmlformats.org/officeDocument/2006/relationships/hyperlink" Target="https://www.allaboutcircuits.com/textbook/direct-current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/voltage-current/" TargetMode="External"/><Relationship Id="rId5" Type="http://schemas.openxmlformats.org/officeDocument/2006/relationships/hyperlink" Target="https://www.allaboutcircuits.com/textbook/direct-current/chpt-1/electric-circuits/" TargetMode="External"/><Relationship Id="rId4" Type="http://schemas.openxmlformats.org/officeDocument/2006/relationships/hyperlink" Target="https://www.allaboutcircuits.com/textbook/direct-current/chpt-1/conductors-insulators-electron-flow/" TargetMode="External"/><Relationship Id="rId9" Type="http://schemas.openxmlformats.org/officeDocument/2006/relationships/hyperlink" Target="https://www.allaboutcircuits.com/textbook/direct-current/chpt-1/conventional-versus-electron-flow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rect-current/chpt-6/voltage-divider-circuits/" TargetMode="External"/><Relationship Id="rId2" Type="http://schemas.openxmlformats.org/officeDocument/2006/relationships/hyperlink" Target="https://www.allaboutcircuits.com/textbook/direct-current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6/kirchhoffs-current-law-kcl/" TargetMode="External"/><Relationship Id="rId5" Type="http://schemas.openxmlformats.org/officeDocument/2006/relationships/hyperlink" Target="https://www.allaboutcircuits.com/textbook/direct-current/chpt-6/current-divider-circuits/" TargetMode="External"/><Relationship Id="rId4" Type="http://schemas.openxmlformats.org/officeDocument/2006/relationships/hyperlink" Target="https://www.allaboutcircuits.com/textbook/direct-current/chpt-6/kirchhoffs-voltage-law-kvl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rect-current/chpt-1/voltage-current-practical-circuit/" TargetMode="External"/><Relationship Id="rId3" Type="http://schemas.openxmlformats.org/officeDocument/2006/relationships/hyperlink" Target="https://www.allaboutcircuits.com/textbook/direct-current/chpt-1/static-electricity/" TargetMode="External"/><Relationship Id="rId7" Type="http://schemas.openxmlformats.org/officeDocument/2006/relationships/hyperlink" Target="https://www.allaboutcircuits.com/textbook/direct-current/chpt-1/resistance/" TargetMode="External"/><Relationship Id="rId2" Type="http://schemas.openxmlformats.org/officeDocument/2006/relationships/hyperlink" Target="https://www.allaboutcircuits.com/textbook/direct-current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rect-current/chpt-1/voltage-current/" TargetMode="External"/><Relationship Id="rId5" Type="http://schemas.openxmlformats.org/officeDocument/2006/relationships/hyperlink" Target="https://www.allaboutcircuits.com/textbook/direct-current/chpt-1/electric-circuits/" TargetMode="External"/><Relationship Id="rId4" Type="http://schemas.openxmlformats.org/officeDocument/2006/relationships/hyperlink" Target="https://www.allaboutcircuits.com/textbook/direct-current/chpt-1/conductors-insulators-electron-flow/" TargetMode="External"/><Relationship Id="rId9" Type="http://schemas.openxmlformats.org/officeDocument/2006/relationships/hyperlink" Target="https://www.allaboutcircuits.com/textbook/direct-current/chpt-1/conventional-versus-electron-flo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C1E77-2929-156D-5B32-4B42C7DA0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560114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 dirty="0"/>
              <a:t>Engineering </a:t>
            </a:r>
            <a:r>
              <a:rPr lang="en-US" sz="7200"/>
              <a:t>Capstone:</a:t>
            </a:r>
            <a:br>
              <a:rPr lang="en-US" sz="7200"/>
            </a:br>
            <a:r>
              <a:rPr lang="en-US" sz="7200"/>
              <a:t>All </a:t>
            </a:r>
            <a:r>
              <a:rPr lang="en-US" sz="7200" dirty="0"/>
              <a:t>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8A0B91-C2D7-D571-D93C-69B1DAEFE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7" y="444773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 b="1" i="0" u="none" strike="noStrike" dirty="0">
                <a:effectLst/>
                <a:latin typeface="-apple-system"/>
                <a:hlinkClick r:id="rId2"/>
              </a:rPr>
              <a:t>Alternating Current (AC)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1477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E743-45E0-8BDF-7DDA-C75404F5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8. DC Metering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059B2-E7C6-D40F-9502-6A0546A30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What is a Meter?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Voltmeter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Voltmeter Impact on Measured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Ammeter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Ammeter Impact on Measured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Ohmmeter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High Voltage Ohmmeters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Multimeters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Kelvin (4-wire) Resistance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Bridge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Wattmeter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Creating Custom Calibration Resistances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97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AEC08-2BF4-925B-EBAF-86BD6C5E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9. Electrical Instrumentation Signals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316BE-862C-B3F4-3B9E-C71CD0DFD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Analog and Digital Signals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Voltage Signal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Current Signal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6"/>
              </a:rPr>
              <a:t>Tachogenerators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Thermocouples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pH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Strain Gauges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01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5ECE8-FB18-EE7C-E3B9-1A8BEF695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10. DC Network 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1E8F1-010F-AB63-4A69-D8F3FC014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What is Network Analysis?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Branch Current Method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Mesh Current Method (Loop Current Method)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Solving Unbalanced Wheatstone Bridge Circuits Via Mesh Current Method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Node Voltage Method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Introduction to Network Theorems for Circuit Analysis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Millman’s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Superposition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How to Use Thevenin’s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What is Norton’s Theorem and the Norton Equivalent Circuit?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Converting Between Thevenin and Norton Equivalent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Millman’s Theorem Revisited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Maximum Power Transfer Theorem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l-GR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Δ-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Y and Y-</a:t>
            </a:r>
            <a:r>
              <a:rPr lang="el-GR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Δ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Conversions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8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7B16-E268-1CD1-D87A-194D2D21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11. Batteries And Power Systems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4F4CB-3728-9AB1-6720-E5AADBFAD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Electron Activity in Chemical Reactions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Battery Construction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Battery Ratings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Special-purpose Batteries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Batteries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86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66C5C-D39E-A3E8-6D3E-2B8EB850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12. Physics Of Conductors And Insulators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FD960-77D8-6495-D226-77DA394E2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Conductance and Conductors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Conductor Size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Conductor Ampacity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Fuses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Specific 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Temperature Coefficient of 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Superconductivity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Insulator Breakdown Voltage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41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522A-0803-48FA-5D97-C573AD291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13. Capacitors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A291E-16A4-AA5F-D00D-01D39E7C7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Electric Fields and Capacitance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Capacitors and Calculus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Factors Affecting Capacitance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Series and Parallel Capacitors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Capacitors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10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304CC-400E-060E-D6A9-5D2F3C03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14. Magnetism and Electromagnetism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B7DE9-0360-61DC-560D-C9F83F990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Permanent Magnets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Electromagnetism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Magnetic Units of Measurement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Permeability and Saturation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Electromagnetic Induction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Mutual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4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49710-1B64-3814-CD5A-B8154987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15. Inductors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717B2-3140-9143-9FFB-B7D22091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Magnetic Fields and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Inductor Voltage and Current Relationship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Factors Affecting Inductance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Series and Parallel Inductors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Practical Considerations - Inductors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32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F11F0-60D3-CB6E-68BC-9E5FCC539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16. RC and L/R Time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AC809-5BCD-1A2A-F6E6-CAC42EB4B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Electrical Transients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Capacitor Transient Response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Inductor Transient Response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Voltage and Current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Why L/R and not LR?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Complex Voltage and Current Calculations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Complex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Solving for Unknown Time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02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CB769-C486-6250-9CEE-B913B95A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BC30B-5C2E-2AD8-29A7-23D17BF4D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Vol I.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13DB-1E0C-EA60-436D-F2E9525C4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914E3-0F02-2191-55D3-71FD56F54E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1. Basic AC Theory</a:t>
            </a:r>
            <a:endParaRPr lang="en-US" b="1" i="0" u="none" strike="noStrike" dirty="0">
              <a:solidFill>
                <a:srgbClr val="1A1A1A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Complex Numbers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Reactance and Impedance—Inductive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Reactance and Impedance—Capacitive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Reactance and Impedance—R, L, And 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Resonance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Mixed-Frequency AC Signals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EB51F-4B34-56D7-A0C4-73273724B2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Filters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Transformers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Polyphase AC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Power Factor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AC Metering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AC Motors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5"/>
              </a:rPr>
              <a:t>14.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Transmission Lines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18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5D51-99FB-6CC8-818A-D2424A62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CB162-0875-0877-0CF7-B3656A2D1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https://www.allaboutcircuits.com/textbook/alternating-current/chpt-1/what-is-alternating-current-ac/</a:t>
            </a:r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  <a:endParaRPr lang="en-US" dirty="0"/>
          </a:p>
          <a:p>
            <a:r>
              <a:rPr lang="en-US" dirty="0"/>
              <a:t>https://www.allaboutcircuits.com/about-us/</a:t>
            </a:r>
          </a:p>
        </p:txBody>
      </p:sp>
    </p:spTree>
    <p:extLst>
      <p:ext uri="{BB962C8B-B14F-4D97-AF65-F5344CB8AC3E}">
        <p14:creationId xmlns:p14="http://schemas.microsoft.com/office/powerpoint/2010/main" val="190253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FA80-D5A4-DB4A-81D5-9FF7C872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b="1" i="0" u="none" strike="noStrike"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sz="4000" b="1" i="0" u="none" strike="noStrike">
                <a:effectLst/>
                <a:latin typeface="-apple-system"/>
                <a:hlinkClick r:id="rId2"/>
              </a:rPr>
              <a:t>Basic AC Theory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571C-A64A-DD42-B15C-7CCD547F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3"/>
              </a:rPr>
              <a:t>What is Alternating Current (AC)?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4"/>
              </a:rPr>
              <a:t>AC Waveforms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5"/>
              </a:rPr>
              <a:t>Measurements of AC Magnitude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6"/>
              </a:rPr>
              <a:t>Simple AC Circuit Calculations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7"/>
              </a:rPr>
              <a:t>AC Phase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8"/>
              </a:rPr>
              <a:t>Principles of Radio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97027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7E58-A1EE-81E3-8B71-101991FD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b="1" i="0" u="none" strike="noStrike">
                <a:effectLst/>
                <a:highlight>
                  <a:srgbClr val="FFFFFF"/>
                </a:highlight>
                <a:latin typeface="Arimo"/>
                <a:hlinkClick r:id="rId2"/>
              </a:rPr>
              <a:t>2.</a:t>
            </a:r>
            <a:r>
              <a:rPr lang="en-US" sz="4000" b="1" i="0" u="none" strike="noStrike">
                <a:effectLst/>
                <a:latin typeface="Arimo"/>
                <a:hlinkClick r:id="rId2"/>
              </a:rPr>
              <a:t> </a:t>
            </a:r>
            <a:r>
              <a:rPr lang="en-US" sz="4000" b="1" i="0" u="none" strike="noStrike">
                <a:effectLst/>
                <a:latin typeface="-apple-system"/>
                <a:hlinkClick r:id="rId2"/>
              </a:rPr>
              <a:t>Complex Numbers</a:t>
            </a:r>
            <a:endParaRPr lang="en-US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75974-F404-F279-043C-3821E82D9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3"/>
              </a:rPr>
              <a:t>Introduction to Complex Numbers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4"/>
              </a:rPr>
              <a:t>Vectors and AC Waveforms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5"/>
              </a:rPr>
              <a:t>Simple Vector Addition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6"/>
              </a:rPr>
              <a:t>Complex Vector Addition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7"/>
              </a:rPr>
              <a:t>Polar Form and Rectangular Form Notation for Complex Numbers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8"/>
              </a:rPr>
              <a:t>Complex Number Arithmetic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9"/>
              </a:rPr>
              <a:t>More on AC “polarity”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1" i="0" u="none" strike="noStrike">
                <a:effectLst/>
                <a:highlight>
                  <a:srgbClr val="FFFFFF"/>
                </a:highlight>
                <a:latin typeface="-apple-system"/>
                <a:hlinkClick r:id="rId10"/>
              </a:rPr>
              <a:t>Some Examples with AC Circuits</a:t>
            </a:r>
            <a:endParaRPr lang="en-US" sz="2200" b="1" i="0"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00631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3E50-C57A-581D-DA62-19BA6CCC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Reactance and Impedance—Inductive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DD5AB-0819-D278-2AD6-86B8960BB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AC Resistor Circuits (Inductive)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 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Series Resistor-Inductor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Parallel Resistor-Inductor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Inductor Quirks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What Is the Skin Effect?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1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190B5-E860-39D5-D5E7-8919B562C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Reactance and Impedance—Capacitive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F43AE-6BE6-E1CF-2361-549B49A14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AC Resistor Circuits (Capacitive)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AC 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Series Resistor-Capacitor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Parallel Resistor-Capacitor Circuits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Capacitor Quirks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>
              <a:buNone/>
            </a:pPr>
            <a:b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40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CAC2-1AEB-B9A1-8468-9C3902DB8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5. Series And Parallel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7DF6-7CB8-1C86-CF7C-B0879BB1B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Static Electricity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Conductors, Insulators, and Electron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What Are Electric Circuits?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Voltage and Current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Voltage and Current in a Practical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Conventional Versus Electron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1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0BB9-6F53-D256-3AC7-5A54438D3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6. Divider Circuits And Kirchhoff's Laws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E72E0-C051-E662-9D64-8FDE9B6C1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Voltage Divider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Kirchhoff’s Voltage Law (KVL)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Current Divider Circuits and the Current Divider Formula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Kirchhoff’s Current Law (KCL)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7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FD18-A782-96A4-76B5-A06CDE9FC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7. Series-parallel Combination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DE225-904D-4C84-4A66-0A5D5BB1F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Static Electricity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Conductors, Insulators, and Electron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What Are Electric Circuits?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Voltage and Current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Resistance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Voltage and Current in a Practical Circuit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Conventional Versus Electron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7053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</TotalTime>
  <Words>672</Words>
  <Application>Microsoft Office PowerPoint</Application>
  <PresentationFormat>Widescreen</PresentationFormat>
  <Paragraphs>153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-apple-system</vt:lpstr>
      <vt:lpstr>Arial</vt:lpstr>
      <vt:lpstr>Arimo</vt:lpstr>
      <vt:lpstr>Calibri</vt:lpstr>
      <vt:lpstr>Franklin Gothic Book</vt:lpstr>
      <vt:lpstr>Franklin Gothic Medium</vt:lpstr>
      <vt:lpstr>Retrospect</vt:lpstr>
      <vt:lpstr>Engineering Capstone: All About Circuits</vt:lpstr>
      <vt:lpstr>Table of Contents</vt:lpstr>
      <vt:lpstr>1. Basic AC Theory</vt:lpstr>
      <vt:lpstr>2. Complex Numbers</vt:lpstr>
      <vt:lpstr>3. Reactance and Impedance—Inductive</vt:lpstr>
      <vt:lpstr>4. Reactance and Impedance—Capacitive</vt:lpstr>
      <vt:lpstr>5. Series And Parallel Circuits</vt:lpstr>
      <vt:lpstr>6. Divider Circuits And Kirchhoff's Laws</vt:lpstr>
      <vt:lpstr>7. Series-parallel Combination Circuits</vt:lpstr>
      <vt:lpstr>8. DC Metering Circuits</vt:lpstr>
      <vt:lpstr>9. Electrical Instrumentation Signals</vt:lpstr>
      <vt:lpstr>10. DC Network Analysis</vt:lpstr>
      <vt:lpstr>11. Batteries And Power Systems</vt:lpstr>
      <vt:lpstr>12. Physics Of Conductors And Insulators</vt:lpstr>
      <vt:lpstr>13. Capacitors</vt:lpstr>
      <vt:lpstr>14. Magnetism and Electromagnetism</vt:lpstr>
      <vt:lpstr>15. Inductors</vt:lpstr>
      <vt:lpstr>16. RC and L/R Time Constants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8</cp:revision>
  <dcterms:created xsi:type="dcterms:W3CDTF">2024-07-29T15:38:43Z</dcterms:created>
  <dcterms:modified xsi:type="dcterms:W3CDTF">2024-10-29T21:40:57Z</dcterms:modified>
</cp:coreProperties>
</file>