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E834B-7C06-4282-96D0-042DE47F274D}" v="1" dt="2024-10-29T21:38:40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FADE834B-7C06-4282-96D0-042DE47F274D}"/>
    <pc:docChg chg="custSel modSld">
      <pc:chgData name="Matta, Nicholas Sean" userId="e711cf6e-483e-4ed0-b040-b7134d7c9ad0" providerId="ADAL" clId="{FADE834B-7C06-4282-96D0-042DE47F274D}" dt="2024-10-29T21:38:58.063" v="28" actId="1076"/>
      <pc:docMkLst>
        <pc:docMk/>
      </pc:docMkLst>
      <pc:sldChg chg="addSp modSp mod">
        <pc:chgData name="Matta, Nicholas Sean" userId="e711cf6e-483e-4ed0-b040-b7134d7c9ad0" providerId="ADAL" clId="{FADE834B-7C06-4282-96D0-042DE47F274D}" dt="2024-10-29T21:38:58.063" v="28" actId="1076"/>
        <pc:sldMkLst>
          <pc:docMk/>
          <pc:sldMk cId="337712707" sldId="256"/>
        </pc:sldMkLst>
        <pc:spChg chg="mod">
          <ac:chgData name="Matta, Nicholas Sean" userId="e711cf6e-483e-4ed0-b040-b7134d7c9ad0" providerId="ADAL" clId="{FADE834B-7C06-4282-96D0-042DE47F274D}" dt="2024-10-29T21:38:33.298" v="23" actId="27636"/>
          <ac:spMkLst>
            <pc:docMk/>
            <pc:sldMk cId="337712707" sldId="256"/>
            <ac:spMk id="2" creationId="{23C8B472-4A2B-9AC9-A227-45541466597E}"/>
          </ac:spMkLst>
        </pc:spChg>
        <pc:spChg chg="add mod">
          <ac:chgData name="Matta, Nicholas Sean" userId="e711cf6e-483e-4ed0-b040-b7134d7c9ad0" providerId="ADAL" clId="{FADE834B-7C06-4282-96D0-042DE47F274D}" dt="2024-10-29T21:38:58.063" v="28" actId="1076"/>
          <ac:spMkLst>
            <pc:docMk/>
            <pc:sldMk cId="337712707" sldId="256"/>
            <ac:spMk id="4" creationId="{15F612EB-C029-5831-5443-17F4022092CD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0A7B7-831F-4CC9-B868-85E2F73EDEC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6A59ADF-35E1-469C-B3E0-B13CB05DAE96}">
      <dgm:prSet/>
      <dgm:spPr/>
      <dgm:t>
        <a:bodyPr/>
        <a:lstStyle/>
        <a:p>
          <a:r>
            <a:rPr lang="en-US"/>
            <a:t>A slide transition is a visual effect as you move from one slide to the next in a presentation.</a:t>
          </a:r>
        </a:p>
      </dgm:t>
    </dgm:pt>
    <dgm:pt modelId="{6F44932B-AA22-4781-9E41-7BC83415CE64}" type="parTrans" cxnId="{D70E2EBE-B815-482A-BE94-E7EBA03FBACD}">
      <dgm:prSet/>
      <dgm:spPr/>
      <dgm:t>
        <a:bodyPr/>
        <a:lstStyle/>
        <a:p>
          <a:endParaRPr lang="en-US"/>
        </a:p>
      </dgm:t>
    </dgm:pt>
    <dgm:pt modelId="{FDDC02D3-C7A7-47CF-9E2A-A1DFD9CEA6D7}" type="sibTrans" cxnId="{D70E2EBE-B815-482A-BE94-E7EBA03FBACD}">
      <dgm:prSet/>
      <dgm:spPr/>
      <dgm:t>
        <a:bodyPr/>
        <a:lstStyle/>
        <a:p>
          <a:endParaRPr lang="en-US"/>
        </a:p>
      </dgm:t>
    </dgm:pt>
    <dgm:pt modelId="{F1A42356-6156-4F10-B86C-A4D23BA28A46}">
      <dgm:prSet/>
      <dgm:spPr/>
      <dgm:t>
        <a:bodyPr/>
        <a:lstStyle/>
        <a:p>
          <a:r>
            <a:rPr lang="en-US"/>
            <a:t>They enhance the visual effects of a presentation.</a:t>
          </a:r>
        </a:p>
      </dgm:t>
    </dgm:pt>
    <dgm:pt modelId="{5D4BF0C6-B8A2-443F-81E7-4E2013FA2FC8}" type="parTrans" cxnId="{4E024561-C590-4E08-ABE4-004A2C9E3B10}">
      <dgm:prSet/>
      <dgm:spPr/>
      <dgm:t>
        <a:bodyPr/>
        <a:lstStyle/>
        <a:p>
          <a:endParaRPr lang="en-US"/>
        </a:p>
      </dgm:t>
    </dgm:pt>
    <dgm:pt modelId="{6250D44E-83C6-4798-9EA8-704066832E79}" type="sibTrans" cxnId="{4E024561-C590-4E08-ABE4-004A2C9E3B10}">
      <dgm:prSet/>
      <dgm:spPr/>
      <dgm:t>
        <a:bodyPr/>
        <a:lstStyle/>
        <a:p>
          <a:endParaRPr lang="en-US"/>
        </a:p>
      </dgm:t>
    </dgm:pt>
    <dgm:pt modelId="{9B0DBA46-FD21-4E75-8D22-D4EB95A34091}">
      <dgm:prSet/>
      <dgm:spPr/>
      <dgm:t>
        <a:bodyPr/>
        <a:lstStyle/>
        <a:p>
          <a:r>
            <a:rPr lang="en-US"/>
            <a:t>You can alter the speed, add sounds, and customize the transition effects.</a:t>
          </a:r>
        </a:p>
      </dgm:t>
    </dgm:pt>
    <dgm:pt modelId="{D1A6F6AA-8E64-44E1-9CF5-23779379E445}" type="parTrans" cxnId="{D63C3456-22CA-41A0-9CB0-DCC552FD0A19}">
      <dgm:prSet/>
      <dgm:spPr/>
      <dgm:t>
        <a:bodyPr/>
        <a:lstStyle/>
        <a:p>
          <a:endParaRPr lang="en-US"/>
        </a:p>
      </dgm:t>
    </dgm:pt>
    <dgm:pt modelId="{28DF21F0-6218-42A3-AE81-0D5107AEF3C8}" type="sibTrans" cxnId="{D63C3456-22CA-41A0-9CB0-DCC552FD0A19}">
      <dgm:prSet/>
      <dgm:spPr/>
      <dgm:t>
        <a:bodyPr/>
        <a:lstStyle/>
        <a:p>
          <a:endParaRPr lang="en-US"/>
        </a:p>
      </dgm:t>
    </dgm:pt>
    <dgm:pt modelId="{9EF18642-143D-438A-B276-B276879FF80B}" type="pres">
      <dgm:prSet presAssocID="{B870A7B7-831F-4CC9-B868-85E2F73EDEC2}" presName="root" presStyleCnt="0">
        <dgm:presLayoutVars>
          <dgm:dir/>
          <dgm:resizeHandles val="exact"/>
        </dgm:presLayoutVars>
      </dgm:prSet>
      <dgm:spPr/>
    </dgm:pt>
    <dgm:pt modelId="{6A4B4B71-7324-4612-A5C3-A19EAB3939D5}" type="pres">
      <dgm:prSet presAssocID="{B6A59ADF-35E1-469C-B3E0-B13CB05DAE96}" presName="compNode" presStyleCnt="0"/>
      <dgm:spPr/>
    </dgm:pt>
    <dgm:pt modelId="{8BA90CEB-70EA-41A7-B0DB-006661B0D41B}" type="pres">
      <dgm:prSet presAssocID="{B6A59ADF-35E1-469C-B3E0-B13CB05DAE9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jector screen"/>
        </a:ext>
      </dgm:extLst>
    </dgm:pt>
    <dgm:pt modelId="{8468C209-F71D-44AF-8D77-423915266DD3}" type="pres">
      <dgm:prSet presAssocID="{B6A59ADF-35E1-469C-B3E0-B13CB05DAE96}" presName="spaceRect" presStyleCnt="0"/>
      <dgm:spPr/>
    </dgm:pt>
    <dgm:pt modelId="{4DB4B168-2EA1-4041-8C67-D7C67794EE91}" type="pres">
      <dgm:prSet presAssocID="{B6A59ADF-35E1-469C-B3E0-B13CB05DAE96}" presName="textRect" presStyleLbl="revTx" presStyleIdx="0" presStyleCnt="3">
        <dgm:presLayoutVars>
          <dgm:chMax val="1"/>
          <dgm:chPref val="1"/>
        </dgm:presLayoutVars>
      </dgm:prSet>
      <dgm:spPr/>
    </dgm:pt>
    <dgm:pt modelId="{35D43146-B84C-4D7D-BE23-FCAB83BD4D8C}" type="pres">
      <dgm:prSet presAssocID="{FDDC02D3-C7A7-47CF-9E2A-A1DFD9CEA6D7}" presName="sibTrans" presStyleCnt="0"/>
      <dgm:spPr/>
    </dgm:pt>
    <dgm:pt modelId="{8E36E26F-C5C5-48D3-8F9C-25F0EF7B3C3C}" type="pres">
      <dgm:prSet presAssocID="{F1A42356-6156-4F10-B86C-A4D23BA28A46}" presName="compNode" presStyleCnt="0"/>
      <dgm:spPr/>
    </dgm:pt>
    <dgm:pt modelId="{435AE5F7-721B-469A-8D92-581B327FC331}" type="pres">
      <dgm:prSet presAssocID="{F1A42356-6156-4F10-B86C-A4D23BA28A4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sel"/>
        </a:ext>
      </dgm:extLst>
    </dgm:pt>
    <dgm:pt modelId="{E537878E-BF73-4451-9F4F-78387CD62469}" type="pres">
      <dgm:prSet presAssocID="{F1A42356-6156-4F10-B86C-A4D23BA28A46}" presName="spaceRect" presStyleCnt="0"/>
      <dgm:spPr/>
    </dgm:pt>
    <dgm:pt modelId="{5CA0847A-3061-4015-9043-8D830445E29C}" type="pres">
      <dgm:prSet presAssocID="{F1A42356-6156-4F10-B86C-A4D23BA28A46}" presName="textRect" presStyleLbl="revTx" presStyleIdx="1" presStyleCnt="3">
        <dgm:presLayoutVars>
          <dgm:chMax val="1"/>
          <dgm:chPref val="1"/>
        </dgm:presLayoutVars>
      </dgm:prSet>
      <dgm:spPr/>
    </dgm:pt>
    <dgm:pt modelId="{B9EA8435-D076-4A8C-9AB2-649ED5F03AFD}" type="pres">
      <dgm:prSet presAssocID="{6250D44E-83C6-4798-9EA8-704066832E79}" presName="sibTrans" presStyleCnt="0"/>
      <dgm:spPr/>
    </dgm:pt>
    <dgm:pt modelId="{53166547-7C44-4635-9B13-6F87327BE4A6}" type="pres">
      <dgm:prSet presAssocID="{9B0DBA46-FD21-4E75-8D22-D4EB95A34091}" presName="compNode" presStyleCnt="0"/>
      <dgm:spPr/>
    </dgm:pt>
    <dgm:pt modelId="{BDBA58BB-4934-416C-8A05-898C5C38F65A}" type="pres">
      <dgm:prSet presAssocID="{9B0DBA46-FD21-4E75-8D22-D4EB95A3409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06C4F196-4E08-4325-BECE-9E04ABE0CAEF}" type="pres">
      <dgm:prSet presAssocID="{9B0DBA46-FD21-4E75-8D22-D4EB95A34091}" presName="spaceRect" presStyleCnt="0"/>
      <dgm:spPr/>
    </dgm:pt>
    <dgm:pt modelId="{239AD88B-B21F-4541-A1F8-3A7AF4EC97A5}" type="pres">
      <dgm:prSet presAssocID="{9B0DBA46-FD21-4E75-8D22-D4EB95A3409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C76AC11-6BE3-4B77-8213-A33B15C997E1}" type="presOf" srcId="{B870A7B7-831F-4CC9-B868-85E2F73EDEC2}" destId="{9EF18642-143D-438A-B276-B276879FF80B}" srcOrd="0" destOrd="0" presId="urn:microsoft.com/office/officeart/2018/2/layout/IconLabelList"/>
    <dgm:cxn modelId="{A0C0D41E-D42A-407F-92C7-9865554278DA}" type="presOf" srcId="{F1A42356-6156-4F10-B86C-A4D23BA28A46}" destId="{5CA0847A-3061-4015-9043-8D830445E29C}" srcOrd="0" destOrd="0" presId="urn:microsoft.com/office/officeart/2018/2/layout/IconLabelList"/>
    <dgm:cxn modelId="{4E024561-C590-4E08-ABE4-004A2C9E3B10}" srcId="{B870A7B7-831F-4CC9-B868-85E2F73EDEC2}" destId="{F1A42356-6156-4F10-B86C-A4D23BA28A46}" srcOrd="1" destOrd="0" parTransId="{5D4BF0C6-B8A2-443F-81E7-4E2013FA2FC8}" sibTransId="{6250D44E-83C6-4798-9EA8-704066832E79}"/>
    <dgm:cxn modelId="{9458DC4C-925F-4C20-84D3-CA33765E0444}" type="presOf" srcId="{9B0DBA46-FD21-4E75-8D22-D4EB95A34091}" destId="{239AD88B-B21F-4541-A1F8-3A7AF4EC97A5}" srcOrd="0" destOrd="0" presId="urn:microsoft.com/office/officeart/2018/2/layout/IconLabelList"/>
    <dgm:cxn modelId="{D63C3456-22CA-41A0-9CB0-DCC552FD0A19}" srcId="{B870A7B7-831F-4CC9-B868-85E2F73EDEC2}" destId="{9B0DBA46-FD21-4E75-8D22-D4EB95A34091}" srcOrd="2" destOrd="0" parTransId="{D1A6F6AA-8E64-44E1-9CF5-23779379E445}" sibTransId="{28DF21F0-6218-42A3-AE81-0D5107AEF3C8}"/>
    <dgm:cxn modelId="{63B887B2-CD28-4816-8D2F-DF0E890D651B}" type="presOf" srcId="{B6A59ADF-35E1-469C-B3E0-B13CB05DAE96}" destId="{4DB4B168-2EA1-4041-8C67-D7C67794EE91}" srcOrd="0" destOrd="0" presId="urn:microsoft.com/office/officeart/2018/2/layout/IconLabelList"/>
    <dgm:cxn modelId="{D70E2EBE-B815-482A-BE94-E7EBA03FBACD}" srcId="{B870A7B7-831F-4CC9-B868-85E2F73EDEC2}" destId="{B6A59ADF-35E1-469C-B3E0-B13CB05DAE96}" srcOrd="0" destOrd="0" parTransId="{6F44932B-AA22-4781-9E41-7BC83415CE64}" sibTransId="{FDDC02D3-C7A7-47CF-9E2A-A1DFD9CEA6D7}"/>
    <dgm:cxn modelId="{D1C36AF0-06A1-4E2D-9AE3-4B9BECE8F2EC}" type="presParOf" srcId="{9EF18642-143D-438A-B276-B276879FF80B}" destId="{6A4B4B71-7324-4612-A5C3-A19EAB3939D5}" srcOrd="0" destOrd="0" presId="urn:microsoft.com/office/officeart/2018/2/layout/IconLabelList"/>
    <dgm:cxn modelId="{C1E2418B-9700-4B3E-8B00-F715BC86906C}" type="presParOf" srcId="{6A4B4B71-7324-4612-A5C3-A19EAB3939D5}" destId="{8BA90CEB-70EA-41A7-B0DB-006661B0D41B}" srcOrd="0" destOrd="0" presId="urn:microsoft.com/office/officeart/2018/2/layout/IconLabelList"/>
    <dgm:cxn modelId="{C5512FAC-79C8-47E6-BDE5-3CB7BB0CA185}" type="presParOf" srcId="{6A4B4B71-7324-4612-A5C3-A19EAB3939D5}" destId="{8468C209-F71D-44AF-8D77-423915266DD3}" srcOrd="1" destOrd="0" presId="urn:microsoft.com/office/officeart/2018/2/layout/IconLabelList"/>
    <dgm:cxn modelId="{442A351A-EC68-4430-87CB-CFACCB31BE02}" type="presParOf" srcId="{6A4B4B71-7324-4612-A5C3-A19EAB3939D5}" destId="{4DB4B168-2EA1-4041-8C67-D7C67794EE91}" srcOrd="2" destOrd="0" presId="urn:microsoft.com/office/officeart/2018/2/layout/IconLabelList"/>
    <dgm:cxn modelId="{534FCBD1-E723-42F9-AD57-2B90FE6FF8A0}" type="presParOf" srcId="{9EF18642-143D-438A-B276-B276879FF80B}" destId="{35D43146-B84C-4D7D-BE23-FCAB83BD4D8C}" srcOrd="1" destOrd="0" presId="urn:microsoft.com/office/officeart/2018/2/layout/IconLabelList"/>
    <dgm:cxn modelId="{8CE01CFF-A4E1-4828-B7CA-971C0A6EA81E}" type="presParOf" srcId="{9EF18642-143D-438A-B276-B276879FF80B}" destId="{8E36E26F-C5C5-48D3-8F9C-25F0EF7B3C3C}" srcOrd="2" destOrd="0" presId="urn:microsoft.com/office/officeart/2018/2/layout/IconLabelList"/>
    <dgm:cxn modelId="{AAE12A73-C97B-4A91-B879-783D3A8E7E05}" type="presParOf" srcId="{8E36E26F-C5C5-48D3-8F9C-25F0EF7B3C3C}" destId="{435AE5F7-721B-469A-8D92-581B327FC331}" srcOrd="0" destOrd="0" presId="urn:microsoft.com/office/officeart/2018/2/layout/IconLabelList"/>
    <dgm:cxn modelId="{E327216E-A6DF-457F-9F2D-089F4CB571B6}" type="presParOf" srcId="{8E36E26F-C5C5-48D3-8F9C-25F0EF7B3C3C}" destId="{E537878E-BF73-4451-9F4F-78387CD62469}" srcOrd="1" destOrd="0" presId="urn:microsoft.com/office/officeart/2018/2/layout/IconLabelList"/>
    <dgm:cxn modelId="{3B52945A-D4FD-4603-941D-2510914D6FE8}" type="presParOf" srcId="{8E36E26F-C5C5-48D3-8F9C-25F0EF7B3C3C}" destId="{5CA0847A-3061-4015-9043-8D830445E29C}" srcOrd="2" destOrd="0" presId="urn:microsoft.com/office/officeart/2018/2/layout/IconLabelList"/>
    <dgm:cxn modelId="{CF154354-9050-4FC2-B159-894F24A68B47}" type="presParOf" srcId="{9EF18642-143D-438A-B276-B276879FF80B}" destId="{B9EA8435-D076-4A8C-9AB2-649ED5F03AFD}" srcOrd="3" destOrd="0" presId="urn:microsoft.com/office/officeart/2018/2/layout/IconLabelList"/>
    <dgm:cxn modelId="{B54150D7-CE67-47E6-8D04-F46983FCC20D}" type="presParOf" srcId="{9EF18642-143D-438A-B276-B276879FF80B}" destId="{53166547-7C44-4635-9B13-6F87327BE4A6}" srcOrd="4" destOrd="0" presId="urn:microsoft.com/office/officeart/2018/2/layout/IconLabelList"/>
    <dgm:cxn modelId="{B7B1EE8E-3395-4254-AFCA-D6E9CC2B1CFC}" type="presParOf" srcId="{53166547-7C44-4635-9B13-6F87327BE4A6}" destId="{BDBA58BB-4934-416C-8A05-898C5C38F65A}" srcOrd="0" destOrd="0" presId="urn:microsoft.com/office/officeart/2018/2/layout/IconLabelList"/>
    <dgm:cxn modelId="{8CEE9844-D3D9-45A8-A015-1FC7448410B4}" type="presParOf" srcId="{53166547-7C44-4635-9B13-6F87327BE4A6}" destId="{06C4F196-4E08-4325-BECE-9E04ABE0CAEF}" srcOrd="1" destOrd="0" presId="urn:microsoft.com/office/officeart/2018/2/layout/IconLabelList"/>
    <dgm:cxn modelId="{89356FC0-35D1-4899-AFF6-F2B625FFD9E4}" type="presParOf" srcId="{53166547-7C44-4635-9B13-6F87327BE4A6}" destId="{239AD88B-B21F-4541-A1F8-3A7AF4EC97A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CFF281-6213-4EF0-BFAF-0E829FD90BD8}" type="doc">
      <dgm:prSet loTypeId="urn:microsoft.com/office/officeart/2018/2/layout/IconCircleList" loCatId="icon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5A3498-1868-4F2F-B8B0-E26626BE5E1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access transitions, locate ‘Transitions’ on the PowerPoint ribbon.</a:t>
          </a:r>
        </a:p>
      </dgm:t>
    </dgm:pt>
    <dgm:pt modelId="{FBC69B83-A169-428C-9E87-4EE871091037}" type="parTrans" cxnId="{CA607ED4-EE38-4F81-B4C9-D621E7D16F2F}">
      <dgm:prSet/>
      <dgm:spPr/>
      <dgm:t>
        <a:bodyPr/>
        <a:lstStyle/>
        <a:p>
          <a:endParaRPr lang="en-US"/>
        </a:p>
      </dgm:t>
    </dgm:pt>
    <dgm:pt modelId="{C1E8699C-9F52-4C2B-9700-6D1A9E22A170}" type="sibTrans" cxnId="{CA607ED4-EE38-4F81-B4C9-D621E7D16F2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BD4091-7D9F-448A-BB49-C064CC3FAA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Use the drop-down arrow to view all the transitions.</a:t>
          </a:r>
        </a:p>
      </dgm:t>
    </dgm:pt>
    <dgm:pt modelId="{970402DB-2B56-421F-8934-EC9F9D58660B}" type="parTrans" cxnId="{D5540EEE-1939-4E49-BEEA-0FD6EEBF14E1}">
      <dgm:prSet/>
      <dgm:spPr/>
      <dgm:t>
        <a:bodyPr/>
        <a:lstStyle/>
        <a:p>
          <a:endParaRPr lang="en-US"/>
        </a:p>
      </dgm:t>
    </dgm:pt>
    <dgm:pt modelId="{1938FE56-E77D-4FF7-8C48-3B6EE5EB51E4}" type="sibTrans" cxnId="{D5540EEE-1939-4E49-BEEA-0FD6EEBF14E1}">
      <dgm:prSet/>
      <dgm:spPr/>
      <dgm:t>
        <a:bodyPr/>
        <a:lstStyle/>
        <a:p>
          <a:endParaRPr lang="en-US"/>
        </a:p>
      </dgm:t>
    </dgm:pt>
    <dgm:pt modelId="{4C843EA7-A6AA-4E4D-8F0F-D464E633A884}" type="pres">
      <dgm:prSet presAssocID="{A9CFF281-6213-4EF0-BFAF-0E829FD90BD8}" presName="root" presStyleCnt="0">
        <dgm:presLayoutVars>
          <dgm:dir/>
          <dgm:resizeHandles val="exact"/>
        </dgm:presLayoutVars>
      </dgm:prSet>
      <dgm:spPr/>
    </dgm:pt>
    <dgm:pt modelId="{F51D7654-D9DC-453D-9EBE-659982A891DD}" type="pres">
      <dgm:prSet presAssocID="{A9CFF281-6213-4EF0-BFAF-0E829FD90BD8}" presName="container" presStyleCnt="0">
        <dgm:presLayoutVars>
          <dgm:dir/>
          <dgm:resizeHandles val="exact"/>
        </dgm:presLayoutVars>
      </dgm:prSet>
      <dgm:spPr/>
    </dgm:pt>
    <dgm:pt modelId="{43BB3158-044E-4791-AA9F-775F327F455C}" type="pres">
      <dgm:prSet presAssocID="{0D5A3498-1868-4F2F-B8B0-E26626BE5E14}" presName="compNode" presStyleCnt="0"/>
      <dgm:spPr/>
    </dgm:pt>
    <dgm:pt modelId="{086CD7BD-B3E4-47C6-8BC9-7F59C24FE00C}" type="pres">
      <dgm:prSet presAssocID="{0D5A3498-1868-4F2F-B8B0-E26626BE5E14}" presName="iconBgRect" presStyleLbl="bgShp" presStyleIdx="0" presStyleCnt="2"/>
      <dgm:spPr/>
    </dgm:pt>
    <dgm:pt modelId="{9DBCE73C-5EF7-4924-951E-943F7D14F8DB}" type="pres">
      <dgm:prSet presAssocID="{0D5A3498-1868-4F2F-B8B0-E26626BE5E1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F59A2E8F-3408-48B5-9E1B-15524CF35791}" type="pres">
      <dgm:prSet presAssocID="{0D5A3498-1868-4F2F-B8B0-E26626BE5E14}" presName="spaceRect" presStyleCnt="0"/>
      <dgm:spPr/>
    </dgm:pt>
    <dgm:pt modelId="{A357976A-5D35-49EF-AF59-90109C313F8E}" type="pres">
      <dgm:prSet presAssocID="{0D5A3498-1868-4F2F-B8B0-E26626BE5E14}" presName="textRect" presStyleLbl="revTx" presStyleIdx="0" presStyleCnt="2">
        <dgm:presLayoutVars>
          <dgm:chMax val="1"/>
          <dgm:chPref val="1"/>
        </dgm:presLayoutVars>
      </dgm:prSet>
      <dgm:spPr/>
    </dgm:pt>
    <dgm:pt modelId="{82233F72-C3D8-4423-B7D8-5E6F76BFC1C1}" type="pres">
      <dgm:prSet presAssocID="{C1E8699C-9F52-4C2B-9700-6D1A9E22A170}" presName="sibTrans" presStyleLbl="sibTrans2D1" presStyleIdx="0" presStyleCnt="0"/>
      <dgm:spPr/>
    </dgm:pt>
    <dgm:pt modelId="{D109AD34-674E-42F0-A392-79F371635E7A}" type="pres">
      <dgm:prSet presAssocID="{66BD4091-7D9F-448A-BB49-C064CC3FAA4D}" presName="compNode" presStyleCnt="0"/>
      <dgm:spPr/>
    </dgm:pt>
    <dgm:pt modelId="{B7C6A049-6F63-4B35-876F-13E2599F98AE}" type="pres">
      <dgm:prSet presAssocID="{66BD4091-7D9F-448A-BB49-C064CC3FAA4D}" presName="iconBgRect" presStyleLbl="bgShp" presStyleIdx="1" presStyleCnt="2"/>
      <dgm:spPr/>
    </dgm:pt>
    <dgm:pt modelId="{61EEE060-5D6A-47C0-B01E-A79E433C09D7}" type="pres">
      <dgm:prSet presAssocID="{66BD4091-7D9F-448A-BB49-C064CC3FAA4D}" presName="iconRect" presStyleLbl="node1" presStyleIdx="1" presStyleCnt="2" custLinFactNeighborX="2436" custLinFactNeighborY="4822"/>
      <dgm:spPr/>
    </dgm:pt>
    <dgm:pt modelId="{E916B1BE-DD14-4F9B-A80D-92B066E98516}" type="pres">
      <dgm:prSet presAssocID="{66BD4091-7D9F-448A-BB49-C064CC3FAA4D}" presName="spaceRect" presStyleCnt="0"/>
      <dgm:spPr/>
    </dgm:pt>
    <dgm:pt modelId="{25E25ED0-0016-42A7-884E-736EB06F0813}" type="pres">
      <dgm:prSet presAssocID="{66BD4091-7D9F-448A-BB49-C064CC3FAA4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52D5748-1CCA-4680-9AAD-2C6343819CAB}" type="presOf" srcId="{0D5A3498-1868-4F2F-B8B0-E26626BE5E14}" destId="{A357976A-5D35-49EF-AF59-90109C313F8E}" srcOrd="0" destOrd="0" presId="urn:microsoft.com/office/officeart/2018/2/layout/IconCircleList"/>
    <dgm:cxn modelId="{919D2679-5971-47B5-A515-0CC2D7E85FD9}" type="presOf" srcId="{C1E8699C-9F52-4C2B-9700-6D1A9E22A170}" destId="{82233F72-C3D8-4423-B7D8-5E6F76BFC1C1}" srcOrd="0" destOrd="0" presId="urn:microsoft.com/office/officeart/2018/2/layout/IconCircleList"/>
    <dgm:cxn modelId="{C76137AC-7E95-40CD-9B91-768DB2755E26}" type="presOf" srcId="{A9CFF281-6213-4EF0-BFAF-0E829FD90BD8}" destId="{4C843EA7-A6AA-4E4D-8F0F-D464E633A884}" srcOrd="0" destOrd="0" presId="urn:microsoft.com/office/officeart/2018/2/layout/IconCircleList"/>
    <dgm:cxn modelId="{5F089BCF-268D-45AB-BB9B-9B97744AACE3}" type="presOf" srcId="{66BD4091-7D9F-448A-BB49-C064CC3FAA4D}" destId="{25E25ED0-0016-42A7-884E-736EB06F0813}" srcOrd="0" destOrd="0" presId="urn:microsoft.com/office/officeart/2018/2/layout/IconCircleList"/>
    <dgm:cxn modelId="{CA607ED4-EE38-4F81-B4C9-D621E7D16F2F}" srcId="{A9CFF281-6213-4EF0-BFAF-0E829FD90BD8}" destId="{0D5A3498-1868-4F2F-B8B0-E26626BE5E14}" srcOrd="0" destOrd="0" parTransId="{FBC69B83-A169-428C-9E87-4EE871091037}" sibTransId="{C1E8699C-9F52-4C2B-9700-6D1A9E22A170}"/>
    <dgm:cxn modelId="{D5540EEE-1939-4E49-BEEA-0FD6EEBF14E1}" srcId="{A9CFF281-6213-4EF0-BFAF-0E829FD90BD8}" destId="{66BD4091-7D9F-448A-BB49-C064CC3FAA4D}" srcOrd="1" destOrd="0" parTransId="{970402DB-2B56-421F-8934-EC9F9D58660B}" sibTransId="{1938FE56-E77D-4FF7-8C48-3B6EE5EB51E4}"/>
    <dgm:cxn modelId="{8AD36E2D-CDFA-4A27-A0D8-0C9F99D3D00B}" type="presParOf" srcId="{4C843EA7-A6AA-4E4D-8F0F-D464E633A884}" destId="{F51D7654-D9DC-453D-9EBE-659982A891DD}" srcOrd="0" destOrd="0" presId="urn:microsoft.com/office/officeart/2018/2/layout/IconCircleList"/>
    <dgm:cxn modelId="{6DC756E6-7A0E-4817-941C-2B45E7D605B3}" type="presParOf" srcId="{F51D7654-D9DC-453D-9EBE-659982A891DD}" destId="{43BB3158-044E-4791-AA9F-775F327F455C}" srcOrd="0" destOrd="0" presId="urn:microsoft.com/office/officeart/2018/2/layout/IconCircleList"/>
    <dgm:cxn modelId="{6B83C792-17C2-4E8F-81A6-58906DD18EFE}" type="presParOf" srcId="{43BB3158-044E-4791-AA9F-775F327F455C}" destId="{086CD7BD-B3E4-47C6-8BC9-7F59C24FE00C}" srcOrd="0" destOrd="0" presId="urn:microsoft.com/office/officeart/2018/2/layout/IconCircleList"/>
    <dgm:cxn modelId="{BA5F2A58-4171-4CA1-A6E6-389F43B7AEC0}" type="presParOf" srcId="{43BB3158-044E-4791-AA9F-775F327F455C}" destId="{9DBCE73C-5EF7-4924-951E-943F7D14F8DB}" srcOrd="1" destOrd="0" presId="urn:microsoft.com/office/officeart/2018/2/layout/IconCircleList"/>
    <dgm:cxn modelId="{699DEF6D-6A6B-4F1C-9006-AA4C7800E9F7}" type="presParOf" srcId="{43BB3158-044E-4791-AA9F-775F327F455C}" destId="{F59A2E8F-3408-48B5-9E1B-15524CF35791}" srcOrd="2" destOrd="0" presId="urn:microsoft.com/office/officeart/2018/2/layout/IconCircleList"/>
    <dgm:cxn modelId="{D7D09C9E-1C58-4496-AD6A-E8181507AC98}" type="presParOf" srcId="{43BB3158-044E-4791-AA9F-775F327F455C}" destId="{A357976A-5D35-49EF-AF59-90109C313F8E}" srcOrd="3" destOrd="0" presId="urn:microsoft.com/office/officeart/2018/2/layout/IconCircleList"/>
    <dgm:cxn modelId="{5FEE29FA-41C8-46EC-8CF0-692E19E72D0B}" type="presParOf" srcId="{F51D7654-D9DC-453D-9EBE-659982A891DD}" destId="{82233F72-C3D8-4423-B7D8-5E6F76BFC1C1}" srcOrd="1" destOrd="0" presId="urn:microsoft.com/office/officeart/2018/2/layout/IconCircleList"/>
    <dgm:cxn modelId="{286F093D-3553-4997-936C-A74188CE1F94}" type="presParOf" srcId="{F51D7654-D9DC-453D-9EBE-659982A891DD}" destId="{D109AD34-674E-42F0-A392-79F371635E7A}" srcOrd="2" destOrd="0" presId="urn:microsoft.com/office/officeart/2018/2/layout/IconCircleList"/>
    <dgm:cxn modelId="{35B6A183-3BA5-458B-B4AF-77F545A7BE03}" type="presParOf" srcId="{D109AD34-674E-42F0-A392-79F371635E7A}" destId="{B7C6A049-6F63-4B35-876F-13E2599F98AE}" srcOrd="0" destOrd="0" presId="urn:microsoft.com/office/officeart/2018/2/layout/IconCircleList"/>
    <dgm:cxn modelId="{503FB887-C18E-48A4-8812-5A6407F86E0C}" type="presParOf" srcId="{D109AD34-674E-42F0-A392-79F371635E7A}" destId="{61EEE060-5D6A-47C0-B01E-A79E433C09D7}" srcOrd="1" destOrd="0" presId="urn:microsoft.com/office/officeart/2018/2/layout/IconCircleList"/>
    <dgm:cxn modelId="{BE92C4D5-CE58-46CD-AA31-962211C5F5B0}" type="presParOf" srcId="{D109AD34-674E-42F0-A392-79F371635E7A}" destId="{E916B1BE-DD14-4F9B-A80D-92B066E98516}" srcOrd="2" destOrd="0" presId="urn:microsoft.com/office/officeart/2018/2/layout/IconCircleList"/>
    <dgm:cxn modelId="{C0312E95-0DA2-4849-8342-E1CCB19A3C82}" type="presParOf" srcId="{D109AD34-674E-42F0-A392-79F371635E7A}" destId="{25E25ED0-0016-42A7-884E-736EB06F081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16D165-5CBA-4252-8E4C-F9DF7779C7A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41110E-06FC-4C10-8A77-89A0FB2084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Adjust the transition speed to speed up or slow down the effect.</a:t>
          </a:r>
        </a:p>
      </dgm:t>
    </dgm:pt>
    <dgm:pt modelId="{926194CC-5C5D-491D-9288-5CE79A2F70DA}" type="parTrans" cxnId="{922B2F19-5642-470F-89AC-158447F5838D}">
      <dgm:prSet/>
      <dgm:spPr/>
      <dgm:t>
        <a:bodyPr/>
        <a:lstStyle/>
        <a:p>
          <a:endParaRPr lang="en-US"/>
        </a:p>
      </dgm:t>
    </dgm:pt>
    <dgm:pt modelId="{59138D2B-A314-42BB-81ED-52F32EEF0A9C}" type="sibTrans" cxnId="{922B2F19-5642-470F-89AC-158447F5838D}">
      <dgm:prSet/>
      <dgm:spPr/>
      <dgm:t>
        <a:bodyPr/>
        <a:lstStyle/>
        <a:p>
          <a:endParaRPr lang="en-US"/>
        </a:p>
      </dgm:t>
    </dgm:pt>
    <dgm:pt modelId="{F4B5BEFF-4EF4-4BE4-A182-6C9DD277048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The duration of a transition affects the flow of the presentation.</a:t>
          </a:r>
        </a:p>
      </dgm:t>
    </dgm:pt>
    <dgm:pt modelId="{1D3FB1DA-B487-40DB-943D-3CBDE9611C7A}" type="parTrans" cxnId="{C83F6BBF-D901-459F-8FBF-565EB3C29A7F}">
      <dgm:prSet/>
      <dgm:spPr/>
      <dgm:t>
        <a:bodyPr/>
        <a:lstStyle/>
        <a:p>
          <a:endParaRPr lang="en-US"/>
        </a:p>
      </dgm:t>
    </dgm:pt>
    <dgm:pt modelId="{052F9A7C-21D9-4CAD-8E84-4D5FF4F082DB}" type="sibTrans" cxnId="{C83F6BBF-D901-459F-8FBF-565EB3C29A7F}">
      <dgm:prSet/>
      <dgm:spPr/>
      <dgm:t>
        <a:bodyPr/>
        <a:lstStyle/>
        <a:p>
          <a:endParaRPr lang="en-US"/>
        </a:p>
      </dgm:t>
    </dgm:pt>
    <dgm:pt modelId="{232FA9F8-8080-4B00-B9F7-C4A4A538AB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Adjust the timing for different transitions that best suit your needs</a:t>
          </a:r>
        </a:p>
      </dgm:t>
    </dgm:pt>
    <dgm:pt modelId="{554D2594-2D17-4FD8-88E5-316BCB7BD80D}" type="parTrans" cxnId="{543AA2F4-3F55-41BA-8D4B-BD7415586E2C}">
      <dgm:prSet/>
      <dgm:spPr/>
      <dgm:t>
        <a:bodyPr/>
        <a:lstStyle/>
        <a:p>
          <a:endParaRPr lang="en-US"/>
        </a:p>
      </dgm:t>
    </dgm:pt>
    <dgm:pt modelId="{D34E6576-0679-4AAA-B7B1-A40631C366D7}" type="sibTrans" cxnId="{543AA2F4-3F55-41BA-8D4B-BD7415586E2C}">
      <dgm:prSet/>
      <dgm:spPr/>
      <dgm:t>
        <a:bodyPr/>
        <a:lstStyle/>
        <a:p>
          <a:endParaRPr lang="en-US"/>
        </a:p>
      </dgm:t>
    </dgm:pt>
    <dgm:pt modelId="{354D79FF-EB34-4131-AC0C-D79D164A562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You can apply it to all slides; remember that overusing transitions may be distracting.</a:t>
          </a:r>
        </a:p>
      </dgm:t>
    </dgm:pt>
    <dgm:pt modelId="{D9A185CA-9E92-4817-A0C8-625B28C2A763}" type="parTrans" cxnId="{3F65EC1F-0ED2-46B6-B64B-416E8F57BF58}">
      <dgm:prSet/>
      <dgm:spPr/>
      <dgm:t>
        <a:bodyPr/>
        <a:lstStyle/>
        <a:p>
          <a:endParaRPr lang="en-US"/>
        </a:p>
      </dgm:t>
    </dgm:pt>
    <dgm:pt modelId="{36258E66-2669-46E8-AED5-60A0C24BC663}" type="sibTrans" cxnId="{3F65EC1F-0ED2-46B6-B64B-416E8F57BF58}">
      <dgm:prSet/>
      <dgm:spPr/>
      <dgm:t>
        <a:bodyPr/>
        <a:lstStyle/>
        <a:p>
          <a:endParaRPr lang="en-US"/>
        </a:p>
      </dgm:t>
    </dgm:pt>
    <dgm:pt modelId="{C7D65519-863D-47F4-8C31-BC17054607AD}" type="pres">
      <dgm:prSet presAssocID="{0A16D165-5CBA-4252-8E4C-F9DF7779C7AD}" presName="root" presStyleCnt="0">
        <dgm:presLayoutVars>
          <dgm:dir/>
          <dgm:resizeHandles val="exact"/>
        </dgm:presLayoutVars>
      </dgm:prSet>
      <dgm:spPr/>
    </dgm:pt>
    <dgm:pt modelId="{3109EA1D-0110-4496-8225-720859EB27CA}" type="pres">
      <dgm:prSet presAssocID="{5741110E-06FC-4C10-8A77-89A0FB208412}" presName="compNode" presStyleCnt="0"/>
      <dgm:spPr/>
    </dgm:pt>
    <dgm:pt modelId="{79A2A6C1-8683-4FF1-8CC6-5947080C71B9}" type="pres">
      <dgm:prSet presAssocID="{5741110E-06FC-4C10-8A77-89A0FB20841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58D059DD-5D94-4A25-A09F-59CD24F85630}" type="pres">
      <dgm:prSet presAssocID="{5741110E-06FC-4C10-8A77-89A0FB208412}" presName="spaceRect" presStyleCnt="0"/>
      <dgm:spPr/>
    </dgm:pt>
    <dgm:pt modelId="{5499301B-6591-4860-9804-9CD669C9CCDF}" type="pres">
      <dgm:prSet presAssocID="{5741110E-06FC-4C10-8A77-89A0FB208412}" presName="textRect" presStyleLbl="revTx" presStyleIdx="0" presStyleCnt="4">
        <dgm:presLayoutVars>
          <dgm:chMax val="1"/>
          <dgm:chPref val="1"/>
        </dgm:presLayoutVars>
      </dgm:prSet>
      <dgm:spPr/>
    </dgm:pt>
    <dgm:pt modelId="{2D65BD22-BB8D-447E-B179-B4A7426810ED}" type="pres">
      <dgm:prSet presAssocID="{59138D2B-A314-42BB-81ED-52F32EEF0A9C}" presName="sibTrans" presStyleCnt="0"/>
      <dgm:spPr/>
    </dgm:pt>
    <dgm:pt modelId="{C11A1C4C-2875-4F9B-8069-22858F965606}" type="pres">
      <dgm:prSet presAssocID="{F4B5BEFF-4EF4-4BE4-A182-6C9DD2770483}" presName="compNode" presStyleCnt="0"/>
      <dgm:spPr/>
    </dgm:pt>
    <dgm:pt modelId="{13E6AE31-F861-4252-BE09-D100EB9703FF}" type="pres">
      <dgm:prSet presAssocID="{F4B5BEFF-4EF4-4BE4-A182-6C9DD277048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8598AA3C-17D2-451D-B3FD-5EC4A98366CB}" type="pres">
      <dgm:prSet presAssocID="{F4B5BEFF-4EF4-4BE4-A182-6C9DD2770483}" presName="spaceRect" presStyleCnt="0"/>
      <dgm:spPr/>
    </dgm:pt>
    <dgm:pt modelId="{0AE70ADB-CB11-4EBE-8FA7-FB727AA5E0B3}" type="pres">
      <dgm:prSet presAssocID="{F4B5BEFF-4EF4-4BE4-A182-6C9DD2770483}" presName="textRect" presStyleLbl="revTx" presStyleIdx="1" presStyleCnt="4">
        <dgm:presLayoutVars>
          <dgm:chMax val="1"/>
          <dgm:chPref val="1"/>
        </dgm:presLayoutVars>
      </dgm:prSet>
      <dgm:spPr/>
    </dgm:pt>
    <dgm:pt modelId="{4C843B2C-640F-4267-8E6E-F711474E5413}" type="pres">
      <dgm:prSet presAssocID="{052F9A7C-21D9-4CAD-8E84-4D5FF4F082DB}" presName="sibTrans" presStyleCnt="0"/>
      <dgm:spPr/>
    </dgm:pt>
    <dgm:pt modelId="{69BC98DE-299D-4365-ABE3-93E6966D07BA}" type="pres">
      <dgm:prSet presAssocID="{232FA9F8-8080-4B00-B9F7-C4A4A538ABF0}" presName="compNode" presStyleCnt="0"/>
      <dgm:spPr/>
    </dgm:pt>
    <dgm:pt modelId="{6B59A1FD-DBF4-46D1-BA8E-449F6CDB73A4}" type="pres">
      <dgm:prSet presAssocID="{232FA9F8-8080-4B00-B9F7-C4A4A538ABF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D41FE5B-2577-4291-B57E-97EC27418F1F}" type="pres">
      <dgm:prSet presAssocID="{232FA9F8-8080-4B00-B9F7-C4A4A538ABF0}" presName="spaceRect" presStyleCnt="0"/>
      <dgm:spPr/>
    </dgm:pt>
    <dgm:pt modelId="{BC73B9B6-E4F4-4CD3-B66F-9B05E582DD19}" type="pres">
      <dgm:prSet presAssocID="{232FA9F8-8080-4B00-B9F7-C4A4A538ABF0}" presName="textRect" presStyleLbl="revTx" presStyleIdx="2" presStyleCnt="4">
        <dgm:presLayoutVars>
          <dgm:chMax val="1"/>
          <dgm:chPref val="1"/>
        </dgm:presLayoutVars>
      </dgm:prSet>
      <dgm:spPr/>
    </dgm:pt>
    <dgm:pt modelId="{C6D535A4-567D-4B63-A50D-B5AC04FA5CF4}" type="pres">
      <dgm:prSet presAssocID="{D34E6576-0679-4AAA-B7B1-A40631C366D7}" presName="sibTrans" presStyleCnt="0"/>
      <dgm:spPr/>
    </dgm:pt>
    <dgm:pt modelId="{C472582B-C667-4E5A-81A8-D78548E5AA77}" type="pres">
      <dgm:prSet presAssocID="{354D79FF-EB34-4131-AC0C-D79D164A562D}" presName="compNode" presStyleCnt="0"/>
      <dgm:spPr/>
    </dgm:pt>
    <dgm:pt modelId="{C7611DFE-DC35-42AF-A6A4-0DE567B91254}" type="pres">
      <dgm:prSet presAssocID="{354D79FF-EB34-4131-AC0C-D79D164A562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EA60BD1-CBD9-4B9F-8DD0-B80E82F4ADA7}" type="pres">
      <dgm:prSet presAssocID="{354D79FF-EB34-4131-AC0C-D79D164A562D}" presName="spaceRect" presStyleCnt="0"/>
      <dgm:spPr/>
    </dgm:pt>
    <dgm:pt modelId="{954AF3D0-9791-4109-9F46-05D173C24A50}" type="pres">
      <dgm:prSet presAssocID="{354D79FF-EB34-4131-AC0C-D79D164A562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E41A504-5662-4D93-88E4-6BC5B8C3A71E}" type="presOf" srcId="{232FA9F8-8080-4B00-B9F7-C4A4A538ABF0}" destId="{BC73B9B6-E4F4-4CD3-B66F-9B05E582DD19}" srcOrd="0" destOrd="0" presId="urn:microsoft.com/office/officeart/2018/2/layout/IconLabelList"/>
    <dgm:cxn modelId="{F4F00915-D97F-49C1-B313-A4962A8C2B9B}" type="presOf" srcId="{0A16D165-5CBA-4252-8E4C-F9DF7779C7AD}" destId="{C7D65519-863D-47F4-8C31-BC17054607AD}" srcOrd="0" destOrd="0" presId="urn:microsoft.com/office/officeart/2018/2/layout/IconLabelList"/>
    <dgm:cxn modelId="{922B2F19-5642-470F-89AC-158447F5838D}" srcId="{0A16D165-5CBA-4252-8E4C-F9DF7779C7AD}" destId="{5741110E-06FC-4C10-8A77-89A0FB208412}" srcOrd="0" destOrd="0" parTransId="{926194CC-5C5D-491D-9288-5CE79A2F70DA}" sibTransId="{59138D2B-A314-42BB-81ED-52F32EEF0A9C}"/>
    <dgm:cxn modelId="{3F65EC1F-0ED2-46B6-B64B-416E8F57BF58}" srcId="{0A16D165-5CBA-4252-8E4C-F9DF7779C7AD}" destId="{354D79FF-EB34-4131-AC0C-D79D164A562D}" srcOrd="3" destOrd="0" parTransId="{D9A185CA-9E92-4817-A0C8-625B28C2A763}" sibTransId="{36258E66-2669-46E8-AED5-60A0C24BC663}"/>
    <dgm:cxn modelId="{B6DC2677-043D-4D14-ACCB-172BE6D6AB87}" type="presOf" srcId="{354D79FF-EB34-4131-AC0C-D79D164A562D}" destId="{954AF3D0-9791-4109-9F46-05D173C24A50}" srcOrd="0" destOrd="0" presId="urn:microsoft.com/office/officeart/2018/2/layout/IconLabelList"/>
    <dgm:cxn modelId="{C83F6BBF-D901-459F-8FBF-565EB3C29A7F}" srcId="{0A16D165-5CBA-4252-8E4C-F9DF7779C7AD}" destId="{F4B5BEFF-4EF4-4BE4-A182-6C9DD2770483}" srcOrd="1" destOrd="0" parTransId="{1D3FB1DA-B487-40DB-943D-3CBDE9611C7A}" sibTransId="{052F9A7C-21D9-4CAD-8E84-4D5FF4F082DB}"/>
    <dgm:cxn modelId="{7A5091DC-E345-4CFB-B00C-124A10E3DE27}" type="presOf" srcId="{5741110E-06FC-4C10-8A77-89A0FB208412}" destId="{5499301B-6591-4860-9804-9CD669C9CCDF}" srcOrd="0" destOrd="0" presId="urn:microsoft.com/office/officeart/2018/2/layout/IconLabelList"/>
    <dgm:cxn modelId="{D20EC2E5-6BBD-4896-AF6C-D055BF87F7C0}" type="presOf" srcId="{F4B5BEFF-4EF4-4BE4-A182-6C9DD2770483}" destId="{0AE70ADB-CB11-4EBE-8FA7-FB727AA5E0B3}" srcOrd="0" destOrd="0" presId="urn:microsoft.com/office/officeart/2018/2/layout/IconLabelList"/>
    <dgm:cxn modelId="{543AA2F4-3F55-41BA-8D4B-BD7415586E2C}" srcId="{0A16D165-5CBA-4252-8E4C-F9DF7779C7AD}" destId="{232FA9F8-8080-4B00-B9F7-C4A4A538ABF0}" srcOrd="2" destOrd="0" parTransId="{554D2594-2D17-4FD8-88E5-316BCB7BD80D}" sibTransId="{D34E6576-0679-4AAA-B7B1-A40631C366D7}"/>
    <dgm:cxn modelId="{014DA549-6F23-4893-A2A6-90CC0CE3D823}" type="presParOf" srcId="{C7D65519-863D-47F4-8C31-BC17054607AD}" destId="{3109EA1D-0110-4496-8225-720859EB27CA}" srcOrd="0" destOrd="0" presId="urn:microsoft.com/office/officeart/2018/2/layout/IconLabelList"/>
    <dgm:cxn modelId="{C207804B-F1FC-4D8F-9374-4466AC0D4CE7}" type="presParOf" srcId="{3109EA1D-0110-4496-8225-720859EB27CA}" destId="{79A2A6C1-8683-4FF1-8CC6-5947080C71B9}" srcOrd="0" destOrd="0" presId="urn:microsoft.com/office/officeart/2018/2/layout/IconLabelList"/>
    <dgm:cxn modelId="{58C2DE8E-562C-4700-BDD1-3794D12FE3BC}" type="presParOf" srcId="{3109EA1D-0110-4496-8225-720859EB27CA}" destId="{58D059DD-5D94-4A25-A09F-59CD24F85630}" srcOrd="1" destOrd="0" presId="urn:microsoft.com/office/officeart/2018/2/layout/IconLabelList"/>
    <dgm:cxn modelId="{D88BB4D7-5EE4-40A2-B849-629521119500}" type="presParOf" srcId="{3109EA1D-0110-4496-8225-720859EB27CA}" destId="{5499301B-6591-4860-9804-9CD669C9CCDF}" srcOrd="2" destOrd="0" presId="urn:microsoft.com/office/officeart/2018/2/layout/IconLabelList"/>
    <dgm:cxn modelId="{9627D4A7-3C67-43A3-A3CB-CBEDBA7993F7}" type="presParOf" srcId="{C7D65519-863D-47F4-8C31-BC17054607AD}" destId="{2D65BD22-BB8D-447E-B179-B4A7426810ED}" srcOrd="1" destOrd="0" presId="urn:microsoft.com/office/officeart/2018/2/layout/IconLabelList"/>
    <dgm:cxn modelId="{3A0BD635-B1C9-4F1A-A583-050520367C99}" type="presParOf" srcId="{C7D65519-863D-47F4-8C31-BC17054607AD}" destId="{C11A1C4C-2875-4F9B-8069-22858F965606}" srcOrd="2" destOrd="0" presId="urn:microsoft.com/office/officeart/2018/2/layout/IconLabelList"/>
    <dgm:cxn modelId="{809B0102-B89A-419F-97D2-10BD4255EC21}" type="presParOf" srcId="{C11A1C4C-2875-4F9B-8069-22858F965606}" destId="{13E6AE31-F861-4252-BE09-D100EB9703FF}" srcOrd="0" destOrd="0" presId="urn:microsoft.com/office/officeart/2018/2/layout/IconLabelList"/>
    <dgm:cxn modelId="{4D7F02B6-4DF6-4CDA-9EAA-D6D93519B045}" type="presParOf" srcId="{C11A1C4C-2875-4F9B-8069-22858F965606}" destId="{8598AA3C-17D2-451D-B3FD-5EC4A98366CB}" srcOrd="1" destOrd="0" presId="urn:microsoft.com/office/officeart/2018/2/layout/IconLabelList"/>
    <dgm:cxn modelId="{37F60A35-8D4E-4E69-ADAD-803926D0C88F}" type="presParOf" srcId="{C11A1C4C-2875-4F9B-8069-22858F965606}" destId="{0AE70ADB-CB11-4EBE-8FA7-FB727AA5E0B3}" srcOrd="2" destOrd="0" presId="urn:microsoft.com/office/officeart/2018/2/layout/IconLabelList"/>
    <dgm:cxn modelId="{107D210D-12E5-4751-B1AB-A4124C4651C4}" type="presParOf" srcId="{C7D65519-863D-47F4-8C31-BC17054607AD}" destId="{4C843B2C-640F-4267-8E6E-F711474E5413}" srcOrd="3" destOrd="0" presId="urn:microsoft.com/office/officeart/2018/2/layout/IconLabelList"/>
    <dgm:cxn modelId="{1CAB22CD-C27C-460B-AD82-13253DF695D8}" type="presParOf" srcId="{C7D65519-863D-47F4-8C31-BC17054607AD}" destId="{69BC98DE-299D-4365-ABE3-93E6966D07BA}" srcOrd="4" destOrd="0" presId="urn:microsoft.com/office/officeart/2018/2/layout/IconLabelList"/>
    <dgm:cxn modelId="{AF0A0E94-6283-486F-BB53-C4A3F56A7250}" type="presParOf" srcId="{69BC98DE-299D-4365-ABE3-93E6966D07BA}" destId="{6B59A1FD-DBF4-46D1-BA8E-449F6CDB73A4}" srcOrd="0" destOrd="0" presId="urn:microsoft.com/office/officeart/2018/2/layout/IconLabelList"/>
    <dgm:cxn modelId="{0793938E-35D3-4695-836A-B03464AA895D}" type="presParOf" srcId="{69BC98DE-299D-4365-ABE3-93E6966D07BA}" destId="{2D41FE5B-2577-4291-B57E-97EC27418F1F}" srcOrd="1" destOrd="0" presId="urn:microsoft.com/office/officeart/2018/2/layout/IconLabelList"/>
    <dgm:cxn modelId="{E99508C1-AAD2-4367-BCA5-47BE29E41AEE}" type="presParOf" srcId="{69BC98DE-299D-4365-ABE3-93E6966D07BA}" destId="{BC73B9B6-E4F4-4CD3-B66F-9B05E582DD19}" srcOrd="2" destOrd="0" presId="urn:microsoft.com/office/officeart/2018/2/layout/IconLabelList"/>
    <dgm:cxn modelId="{573BFB5C-D6AD-41B3-85FB-4810EE5BA9C5}" type="presParOf" srcId="{C7D65519-863D-47F4-8C31-BC17054607AD}" destId="{C6D535A4-567D-4B63-A50D-B5AC04FA5CF4}" srcOrd="5" destOrd="0" presId="urn:microsoft.com/office/officeart/2018/2/layout/IconLabelList"/>
    <dgm:cxn modelId="{77CDA523-76F0-4A18-B58E-B7EFBAA43460}" type="presParOf" srcId="{C7D65519-863D-47F4-8C31-BC17054607AD}" destId="{C472582B-C667-4E5A-81A8-D78548E5AA77}" srcOrd="6" destOrd="0" presId="urn:microsoft.com/office/officeart/2018/2/layout/IconLabelList"/>
    <dgm:cxn modelId="{1E80A3EE-A320-42EB-B7D4-4425F6F7668E}" type="presParOf" srcId="{C472582B-C667-4E5A-81A8-D78548E5AA77}" destId="{C7611DFE-DC35-42AF-A6A4-0DE567B91254}" srcOrd="0" destOrd="0" presId="urn:microsoft.com/office/officeart/2018/2/layout/IconLabelList"/>
    <dgm:cxn modelId="{FD9806A3-C3EE-4016-B240-224758332A2B}" type="presParOf" srcId="{C472582B-C667-4E5A-81A8-D78548E5AA77}" destId="{3EA60BD1-CBD9-4B9F-8DD0-B80E82F4ADA7}" srcOrd="1" destOrd="0" presId="urn:microsoft.com/office/officeart/2018/2/layout/IconLabelList"/>
    <dgm:cxn modelId="{D0D53D0F-6622-4652-9EBE-06DEB64A7CDC}" type="presParOf" srcId="{C472582B-C667-4E5A-81A8-D78548E5AA77}" destId="{954AF3D0-9791-4109-9F46-05D173C24A5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9B3541-3A87-43E3-ACE5-7D9FE81DE80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FFE9DC6-62D3-496D-8154-A32F7213AA2A}">
      <dgm:prSet/>
      <dgm:spPr/>
      <dgm:t>
        <a:bodyPr/>
        <a:lstStyle/>
        <a:p>
          <a:r>
            <a:rPr lang="en-US"/>
            <a:t>Moderation is key</a:t>
          </a:r>
        </a:p>
      </dgm:t>
    </dgm:pt>
    <dgm:pt modelId="{894188EC-A7B4-4AAD-92F9-91B3228AFC1F}" type="parTrans" cxnId="{067EB457-3DB5-44EA-878E-3372ED9A76F3}">
      <dgm:prSet/>
      <dgm:spPr/>
      <dgm:t>
        <a:bodyPr/>
        <a:lstStyle/>
        <a:p>
          <a:endParaRPr lang="en-US"/>
        </a:p>
      </dgm:t>
    </dgm:pt>
    <dgm:pt modelId="{27FA06FD-D475-4702-9A94-26F26AC98007}" type="sibTrans" cxnId="{067EB457-3DB5-44EA-878E-3372ED9A76F3}">
      <dgm:prSet/>
      <dgm:spPr/>
      <dgm:t>
        <a:bodyPr/>
        <a:lstStyle/>
        <a:p>
          <a:endParaRPr lang="en-US"/>
        </a:p>
      </dgm:t>
    </dgm:pt>
    <dgm:pt modelId="{96BCDF93-D429-4BD6-8110-516EDF454E49}">
      <dgm:prSet/>
      <dgm:spPr/>
      <dgm:t>
        <a:bodyPr/>
        <a:lstStyle/>
        <a:p>
          <a:r>
            <a:rPr lang="en-US"/>
            <a:t>Too many transitions can be distracting to the audience</a:t>
          </a:r>
        </a:p>
      </dgm:t>
    </dgm:pt>
    <dgm:pt modelId="{3A4B13B7-D6C6-4850-8549-E2D812889D94}" type="parTrans" cxnId="{4D8DD6D3-DEE8-4F1B-B66B-2FD7BEF4AD70}">
      <dgm:prSet/>
      <dgm:spPr/>
      <dgm:t>
        <a:bodyPr/>
        <a:lstStyle/>
        <a:p>
          <a:endParaRPr lang="en-US"/>
        </a:p>
      </dgm:t>
    </dgm:pt>
    <dgm:pt modelId="{14F267B6-F4B9-42CC-89AE-E515504C2062}" type="sibTrans" cxnId="{4D8DD6D3-DEE8-4F1B-B66B-2FD7BEF4AD70}">
      <dgm:prSet/>
      <dgm:spPr/>
      <dgm:t>
        <a:bodyPr/>
        <a:lstStyle/>
        <a:p>
          <a:endParaRPr lang="en-US"/>
        </a:p>
      </dgm:t>
    </dgm:pt>
    <dgm:pt modelId="{C1D954DD-1FB2-4FFA-927E-3CCE3671FECE}" type="pres">
      <dgm:prSet presAssocID="{5A9B3541-3A87-43E3-ACE5-7D9FE81DE8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0EB344-3D57-4E8B-BD44-E3C9C365794B}" type="pres">
      <dgm:prSet presAssocID="{DFFE9DC6-62D3-496D-8154-A32F7213AA2A}" presName="hierRoot1" presStyleCnt="0"/>
      <dgm:spPr/>
    </dgm:pt>
    <dgm:pt modelId="{EDF873CB-7BE9-454D-99C5-F9DD5A72B749}" type="pres">
      <dgm:prSet presAssocID="{DFFE9DC6-62D3-496D-8154-A32F7213AA2A}" presName="composite" presStyleCnt="0"/>
      <dgm:spPr/>
    </dgm:pt>
    <dgm:pt modelId="{DBE5BAC2-6F23-4300-A5E2-90E23CD51760}" type="pres">
      <dgm:prSet presAssocID="{DFFE9DC6-62D3-496D-8154-A32F7213AA2A}" presName="background" presStyleLbl="node0" presStyleIdx="0" presStyleCnt="2"/>
      <dgm:spPr/>
    </dgm:pt>
    <dgm:pt modelId="{0809DD57-E8E4-4DE3-8220-D651E2EF7569}" type="pres">
      <dgm:prSet presAssocID="{DFFE9DC6-62D3-496D-8154-A32F7213AA2A}" presName="text" presStyleLbl="fgAcc0" presStyleIdx="0" presStyleCnt="2">
        <dgm:presLayoutVars>
          <dgm:chPref val="3"/>
        </dgm:presLayoutVars>
      </dgm:prSet>
      <dgm:spPr/>
    </dgm:pt>
    <dgm:pt modelId="{3045CB85-1FBC-492A-94D3-7E979148C3F4}" type="pres">
      <dgm:prSet presAssocID="{DFFE9DC6-62D3-496D-8154-A32F7213AA2A}" presName="hierChild2" presStyleCnt="0"/>
      <dgm:spPr/>
    </dgm:pt>
    <dgm:pt modelId="{4B83EBCD-3A18-4A78-919F-FF3BF83BDB90}" type="pres">
      <dgm:prSet presAssocID="{96BCDF93-D429-4BD6-8110-516EDF454E49}" presName="hierRoot1" presStyleCnt="0"/>
      <dgm:spPr/>
    </dgm:pt>
    <dgm:pt modelId="{B7BF4A6B-8956-4903-BE4C-F5060F74B167}" type="pres">
      <dgm:prSet presAssocID="{96BCDF93-D429-4BD6-8110-516EDF454E49}" presName="composite" presStyleCnt="0"/>
      <dgm:spPr/>
    </dgm:pt>
    <dgm:pt modelId="{26FB7A6F-57C6-4C80-BA16-357CA35664DC}" type="pres">
      <dgm:prSet presAssocID="{96BCDF93-D429-4BD6-8110-516EDF454E49}" presName="background" presStyleLbl="node0" presStyleIdx="1" presStyleCnt="2"/>
      <dgm:spPr/>
    </dgm:pt>
    <dgm:pt modelId="{8F435462-264B-4368-840B-7C47876D322B}" type="pres">
      <dgm:prSet presAssocID="{96BCDF93-D429-4BD6-8110-516EDF454E49}" presName="text" presStyleLbl="fgAcc0" presStyleIdx="1" presStyleCnt="2">
        <dgm:presLayoutVars>
          <dgm:chPref val="3"/>
        </dgm:presLayoutVars>
      </dgm:prSet>
      <dgm:spPr/>
    </dgm:pt>
    <dgm:pt modelId="{068563D5-B618-418D-B395-977324E0921E}" type="pres">
      <dgm:prSet presAssocID="{96BCDF93-D429-4BD6-8110-516EDF454E49}" presName="hierChild2" presStyleCnt="0"/>
      <dgm:spPr/>
    </dgm:pt>
  </dgm:ptLst>
  <dgm:cxnLst>
    <dgm:cxn modelId="{8A40E626-98C4-4CDA-9C0E-C8809CDB7586}" type="presOf" srcId="{DFFE9DC6-62D3-496D-8154-A32F7213AA2A}" destId="{0809DD57-E8E4-4DE3-8220-D651E2EF7569}" srcOrd="0" destOrd="0" presId="urn:microsoft.com/office/officeart/2005/8/layout/hierarchy1"/>
    <dgm:cxn modelId="{067EB457-3DB5-44EA-878E-3372ED9A76F3}" srcId="{5A9B3541-3A87-43E3-ACE5-7D9FE81DE804}" destId="{DFFE9DC6-62D3-496D-8154-A32F7213AA2A}" srcOrd="0" destOrd="0" parTransId="{894188EC-A7B4-4AAD-92F9-91B3228AFC1F}" sibTransId="{27FA06FD-D475-4702-9A94-26F26AC98007}"/>
    <dgm:cxn modelId="{AE158AA1-C050-4044-88FD-68B3AF6125A9}" type="presOf" srcId="{96BCDF93-D429-4BD6-8110-516EDF454E49}" destId="{8F435462-264B-4368-840B-7C47876D322B}" srcOrd="0" destOrd="0" presId="urn:microsoft.com/office/officeart/2005/8/layout/hierarchy1"/>
    <dgm:cxn modelId="{DA6DEAA1-73DE-453E-ABD5-8B2EE7FE48BC}" type="presOf" srcId="{5A9B3541-3A87-43E3-ACE5-7D9FE81DE804}" destId="{C1D954DD-1FB2-4FFA-927E-3CCE3671FECE}" srcOrd="0" destOrd="0" presId="urn:microsoft.com/office/officeart/2005/8/layout/hierarchy1"/>
    <dgm:cxn modelId="{4D8DD6D3-DEE8-4F1B-B66B-2FD7BEF4AD70}" srcId="{5A9B3541-3A87-43E3-ACE5-7D9FE81DE804}" destId="{96BCDF93-D429-4BD6-8110-516EDF454E49}" srcOrd="1" destOrd="0" parTransId="{3A4B13B7-D6C6-4850-8549-E2D812889D94}" sibTransId="{14F267B6-F4B9-42CC-89AE-E515504C2062}"/>
    <dgm:cxn modelId="{F8C5286A-BDCD-45A2-B47C-4A40E6D27A6E}" type="presParOf" srcId="{C1D954DD-1FB2-4FFA-927E-3CCE3671FECE}" destId="{BB0EB344-3D57-4E8B-BD44-E3C9C365794B}" srcOrd="0" destOrd="0" presId="urn:microsoft.com/office/officeart/2005/8/layout/hierarchy1"/>
    <dgm:cxn modelId="{B53486D1-3356-48B2-AA38-4C3BEE381C79}" type="presParOf" srcId="{BB0EB344-3D57-4E8B-BD44-E3C9C365794B}" destId="{EDF873CB-7BE9-454D-99C5-F9DD5A72B749}" srcOrd="0" destOrd="0" presId="urn:microsoft.com/office/officeart/2005/8/layout/hierarchy1"/>
    <dgm:cxn modelId="{E528C8E0-1A5B-4A66-99B8-F5CA4B22236B}" type="presParOf" srcId="{EDF873CB-7BE9-454D-99C5-F9DD5A72B749}" destId="{DBE5BAC2-6F23-4300-A5E2-90E23CD51760}" srcOrd="0" destOrd="0" presId="urn:microsoft.com/office/officeart/2005/8/layout/hierarchy1"/>
    <dgm:cxn modelId="{B3AB3A47-F06C-495E-9662-002999DFDBC0}" type="presParOf" srcId="{EDF873CB-7BE9-454D-99C5-F9DD5A72B749}" destId="{0809DD57-E8E4-4DE3-8220-D651E2EF7569}" srcOrd="1" destOrd="0" presId="urn:microsoft.com/office/officeart/2005/8/layout/hierarchy1"/>
    <dgm:cxn modelId="{2D28DB95-45B1-4ADC-A487-2E7DD672D9E0}" type="presParOf" srcId="{BB0EB344-3D57-4E8B-BD44-E3C9C365794B}" destId="{3045CB85-1FBC-492A-94D3-7E979148C3F4}" srcOrd="1" destOrd="0" presId="urn:microsoft.com/office/officeart/2005/8/layout/hierarchy1"/>
    <dgm:cxn modelId="{7B1E1C0D-B211-4CF8-81B6-3C761156DBD8}" type="presParOf" srcId="{C1D954DD-1FB2-4FFA-927E-3CCE3671FECE}" destId="{4B83EBCD-3A18-4A78-919F-FF3BF83BDB90}" srcOrd="1" destOrd="0" presId="urn:microsoft.com/office/officeart/2005/8/layout/hierarchy1"/>
    <dgm:cxn modelId="{68047D3A-C58D-4EB9-9496-C1D7253711EB}" type="presParOf" srcId="{4B83EBCD-3A18-4A78-919F-FF3BF83BDB90}" destId="{B7BF4A6B-8956-4903-BE4C-F5060F74B167}" srcOrd="0" destOrd="0" presId="urn:microsoft.com/office/officeart/2005/8/layout/hierarchy1"/>
    <dgm:cxn modelId="{E89A8E19-CD25-4237-9772-CC02A0B3FEDF}" type="presParOf" srcId="{B7BF4A6B-8956-4903-BE4C-F5060F74B167}" destId="{26FB7A6F-57C6-4C80-BA16-357CA35664DC}" srcOrd="0" destOrd="0" presId="urn:microsoft.com/office/officeart/2005/8/layout/hierarchy1"/>
    <dgm:cxn modelId="{9BF3F3D2-3424-42FE-9305-3109D406504A}" type="presParOf" srcId="{B7BF4A6B-8956-4903-BE4C-F5060F74B167}" destId="{8F435462-264B-4368-840B-7C47876D322B}" srcOrd="1" destOrd="0" presId="urn:microsoft.com/office/officeart/2005/8/layout/hierarchy1"/>
    <dgm:cxn modelId="{01760EF2-6067-40B5-8F41-0F69F065FE82}" type="presParOf" srcId="{4B83EBCD-3A18-4A78-919F-FF3BF83BDB90}" destId="{068563D5-B618-418D-B395-977324E092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665DC5-F7A1-4F67-A001-05A985564324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F9F72206-5D50-4800-8F11-87731A504E7C}">
      <dgm:prSet custT="1"/>
      <dgm:spPr/>
      <dgm:t>
        <a:bodyPr/>
        <a:lstStyle/>
        <a:p>
          <a:pPr>
            <a:defRPr cap="all"/>
          </a:pPr>
          <a:r>
            <a:rPr lang="en-US" sz="1800" dirty="0"/>
            <a:t>Try new things – you can always undo transitions (by selecting the None transition or selecting undo from the ribbon).</a:t>
          </a:r>
        </a:p>
      </dgm:t>
    </dgm:pt>
    <dgm:pt modelId="{4B4492A1-461E-48D4-8CD6-503F4B2CC89B}" type="parTrans" cxnId="{121AF467-BBC8-4EDC-9AA6-DE491ABB38F8}">
      <dgm:prSet/>
      <dgm:spPr/>
      <dgm:t>
        <a:bodyPr/>
        <a:lstStyle/>
        <a:p>
          <a:endParaRPr lang="en-US"/>
        </a:p>
      </dgm:t>
    </dgm:pt>
    <dgm:pt modelId="{E57043E6-3D12-499E-A883-A693578DDC38}" type="sibTrans" cxnId="{121AF467-BBC8-4EDC-9AA6-DE491ABB38F8}">
      <dgm:prSet/>
      <dgm:spPr/>
      <dgm:t>
        <a:bodyPr/>
        <a:lstStyle/>
        <a:p>
          <a:endParaRPr lang="en-US"/>
        </a:p>
      </dgm:t>
    </dgm:pt>
    <dgm:pt modelId="{9C8CB49F-75B1-4BF4-A108-BA15D2ADCD32}">
      <dgm:prSet/>
      <dgm:spPr/>
      <dgm:t>
        <a:bodyPr/>
        <a:lstStyle/>
        <a:p>
          <a:pPr>
            <a:defRPr cap="all"/>
          </a:pPr>
          <a:r>
            <a:rPr lang="en-US" dirty="0"/>
            <a:t>The more you practice, the more proficient you become (saving time while editing)</a:t>
          </a:r>
        </a:p>
      </dgm:t>
    </dgm:pt>
    <dgm:pt modelId="{283C3B56-5232-4F63-97CB-156094537323}" type="parTrans" cxnId="{ECAD1A7D-3882-4822-87B0-E0E780E23419}">
      <dgm:prSet/>
      <dgm:spPr/>
      <dgm:t>
        <a:bodyPr/>
        <a:lstStyle/>
        <a:p>
          <a:endParaRPr lang="en-US"/>
        </a:p>
      </dgm:t>
    </dgm:pt>
    <dgm:pt modelId="{3FB5B9DC-438B-4FD9-8242-4792D93DCC55}" type="sibTrans" cxnId="{ECAD1A7D-3882-4822-87B0-E0E780E23419}">
      <dgm:prSet/>
      <dgm:spPr/>
      <dgm:t>
        <a:bodyPr/>
        <a:lstStyle/>
        <a:p>
          <a:endParaRPr lang="en-US"/>
        </a:p>
      </dgm:t>
    </dgm:pt>
    <dgm:pt modelId="{EB5B1A71-1AEE-494B-83F3-A78425921B57}" type="pres">
      <dgm:prSet presAssocID="{6C665DC5-F7A1-4F67-A001-05A985564324}" presName="root" presStyleCnt="0">
        <dgm:presLayoutVars>
          <dgm:dir/>
          <dgm:resizeHandles val="exact"/>
        </dgm:presLayoutVars>
      </dgm:prSet>
      <dgm:spPr/>
    </dgm:pt>
    <dgm:pt modelId="{F1108CD0-9384-47D1-AF73-6A4E2F5C510C}" type="pres">
      <dgm:prSet presAssocID="{F9F72206-5D50-4800-8F11-87731A504E7C}" presName="compNode" presStyleCnt="0"/>
      <dgm:spPr/>
    </dgm:pt>
    <dgm:pt modelId="{B7CB9A0E-1F90-439B-9D13-89E0826B0936}" type="pres">
      <dgm:prSet presAssocID="{F9F72206-5D50-4800-8F11-87731A504E7C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D63C4D40-BA1C-4CB1-9D64-52F71A39E1DE}" type="pres">
      <dgm:prSet presAssocID="{F9F72206-5D50-4800-8F11-87731A504E7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ginning"/>
        </a:ext>
      </dgm:extLst>
    </dgm:pt>
    <dgm:pt modelId="{9BD7E9AF-9AB1-4586-BE2F-0EEA23C19F00}" type="pres">
      <dgm:prSet presAssocID="{F9F72206-5D50-4800-8F11-87731A504E7C}" presName="spaceRect" presStyleCnt="0"/>
      <dgm:spPr/>
    </dgm:pt>
    <dgm:pt modelId="{AA9DF526-5DD4-4531-BC54-3A1DEC941195}" type="pres">
      <dgm:prSet presAssocID="{F9F72206-5D50-4800-8F11-87731A504E7C}" presName="textRect" presStyleLbl="revTx" presStyleIdx="0" presStyleCnt="2">
        <dgm:presLayoutVars>
          <dgm:chMax val="1"/>
          <dgm:chPref val="1"/>
        </dgm:presLayoutVars>
      </dgm:prSet>
      <dgm:spPr/>
    </dgm:pt>
    <dgm:pt modelId="{B5D25ED0-7E56-48F7-AD0B-3A1DDD6BA7C4}" type="pres">
      <dgm:prSet presAssocID="{E57043E6-3D12-499E-A883-A693578DDC38}" presName="sibTrans" presStyleCnt="0"/>
      <dgm:spPr/>
    </dgm:pt>
    <dgm:pt modelId="{56B474F8-F52A-4E0B-843C-020BCE0E2CBC}" type="pres">
      <dgm:prSet presAssocID="{9C8CB49F-75B1-4BF4-A108-BA15D2ADCD32}" presName="compNode" presStyleCnt="0"/>
      <dgm:spPr/>
    </dgm:pt>
    <dgm:pt modelId="{EC13DC93-910E-40A3-998C-ABB905B86613}" type="pres">
      <dgm:prSet presAssocID="{9C8CB49F-75B1-4BF4-A108-BA15D2ADCD32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838DD98E-6A2A-4F8D-B83E-C9AB5405F51E}" type="pres">
      <dgm:prSet presAssocID="{9C8CB49F-75B1-4BF4-A108-BA15D2ADCD3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0E90B26C-C150-4AD6-A21B-398A1CD3A6CA}" type="pres">
      <dgm:prSet presAssocID="{9C8CB49F-75B1-4BF4-A108-BA15D2ADCD32}" presName="spaceRect" presStyleCnt="0"/>
      <dgm:spPr/>
    </dgm:pt>
    <dgm:pt modelId="{520B8B9D-5D98-4B2C-83B3-343553EFC6B6}" type="pres">
      <dgm:prSet presAssocID="{9C8CB49F-75B1-4BF4-A108-BA15D2ADCD3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7D4EF25-431B-4918-8FE2-F124329F7E4C}" type="presOf" srcId="{6C665DC5-F7A1-4F67-A001-05A985564324}" destId="{EB5B1A71-1AEE-494B-83F3-A78425921B57}" srcOrd="0" destOrd="0" presId="urn:microsoft.com/office/officeart/2018/5/layout/IconLeafLabelList"/>
    <dgm:cxn modelId="{121AF467-BBC8-4EDC-9AA6-DE491ABB38F8}" srcId="{6C665DC5-F7A1-4F67-A001-05A985564324}" destId="{F9F72206-5D50-4800-8F11-87731A504E7C}" srcOrd="0" destOrd="0" parTransId="{4B4492A1-461E-48D4-8CD6-503F4B2CC89B}" sibTransId="{E57043E6-3D12-499E-A883-A693578DDC38}"/>
    <dgm:cxn modelId="{ECAD1A7D-3882-4822-87B0-E0E780E23419}" srcId="{6C665DC5-F7A1-4F67-A001-05A985564324}" destId="{9C8CB49F-75B1-4BF4-A108-BA15D2ADCD32}" srcOrd="1" destOrd="0" parTransId="{283C3B56-5232-4F63-97CB-156094537323}" sibTransId="{3FB5B9DC-438B-4FD9-8242-4792D93DCC55}"/>
    <dgm:cxn modelId="{EB9C34DF-57C4-4692-AA46-8697F22EAA48}" type="presOf" srcId="{F9F72206-5D50-4800-8F11-87731A504E7C}" destId="{AA9DF526-5DD4-4531-BC54-3A1DEC941195}" srcOrd="0" destOrd="0" presId="urn:microsoft.com/office/officeart/2018/5/layout/IconLeafLabelList"/>
    <dgm:cxn modelId="{43A3EEEB-ABFB-4754-A4CF-A0416723E678}" type="presOf" srcId="{9C8CB49F-75B1-4BF4-A108-BA15D2ADCD32}" destId="{520B8B9D-5D98-4B2C-83B3-343553EFC6B6}" srcOrd="0" destOrd="0" presId="urn:microsoft.com/office/officeart/2018/5/layout/IconLeafLabelList"/>
    <dgm:cxn modelId="{D26333F7-A3BE-4F73-8AD7-38BE5C581ECF}" type="presParOf" srcId="{EB5B1A71-1AEE-494B-83F3-A78425921B57}" destId="{F1108CD0-9384-47D1-AF73-6A4E2F5C510C}" srcOrd="0" destOrd="0" presId="urn:microsoft.com/office/officeart/2018/5/layout/IconLeafLabelList"/>
    <dgm:cxn modelId="{0DA697B0-CEB3-43AF-BE16-B4AD2CA1C2A5}" type="presParOf" srcId="{F1108CD0-9384-47D1-AF73-6A4E2F5C510C}" destId="{B7CB9A0E-1F90-439B-9D13-89E0826B0936}" srcOrd="0" destOrd="0" presId="urn:microsoft.com/office/officeart/2018/5/layout/IconLeafLabelList"/>
    <dgm:cxn modelId="{904DCC1E-84B3-41F6-A84C-67B12AC49894}" type="presParOf" srcId="{F1108CD0-9384-47D1-AF73-6A4E2F5C510C}" destId="{D63C4D40-BA1C-4CB1-9D64-52F71A39E1DE}" srcOrd="1" destOrd="0" presId="urn:microsoft.com/office/officeart/2018/5/layout/IconLeafLabelList"/>
    <dgm:cxn modelId="{DDEC5C68-6898-4415-A05A-9AADBC95D2CA}" type="presParOf" srcId="{F1108CD0-9384-47D1-AF73-6A4E2F5C510C}" destId="{9BD7E9AF-9AB1-4586-BE2F-0EEA23C19F00}" srcOrd="2" destOrd="0" presId="urn:microsoft.com/office/officeart/2018/5/layout/IconLeafLabelList"/>
    <dgm:cxn modelId="{28E61A0A-E0AA-47E1-80D5-0562908CFB80}" type="presParOf" srcId="{F1108CD0-9384-47D1-AF73-6A4E2F5C510C}" destId="{AA9DF526-5DD4-4531-BC54-3A1DEC941195}" srcOrd="3" destOrd="0" presId="urn:microsoft.com/office/officeart/2018/5/layout/IconLeafLabelList"/>
    <dgm:cxn modelId="{140A63B8-A7CC-497C-BC3A-1FDE44EFE3D5}" type="presParOf" srcId="{EB5B1A71-1AEE-494B-83F3-A78425921B57}" destId="{B5D25ED0-7E56-48F7-AD0B-3A1DDD6BA7C4}" srcOrd="1" destOrd="0" presId="urn:microsoft.com/office/officeart/2018/5/layout/IconLeafLabelList"/>
    <dgm:cxn modelId="{F2F19806-6160-4CFF-8A89-6A6C77BF8448}" type="presParOf" srcId="{EB5B1A71-1AEE-494B-83F3-A78425921B57}" destId="{56B474F8-F52A-4E0B-843C-020BCE0E2CBC}" srcOrd="2" destOrd="0" presId="urn:microsoft.com/office/officeart/2018/5/layout/IconLeafLabelList"/>
    <dgm:cxn modelId="{D783BD4F-9287-4B93-88BB-3881C69A3392}" type="presParOf" srcId="{56B474F8-F52A-4E0B-843C-020BCE0E2CBC}" destId="{EC13DC93-910E-40A3-998C-ABB905B86613}" srcOrd="0" destOrd="0" presId="urn:microsoft.com/office/officeart/2018/5/layout/IconLeafLabelList"/>
    <dgm:cxn modelId="{4FBD4CFF-5B44-4579-80A7-F8D698740ACC}" type="presParOf" srcId="{56B474F8-F52A-4E0B-843C-020BCE0E2CBC}" destId="{838DD98E-6A2A-4F8D-B83E-C9AB5405F51E}" srcOrd="1" destOrd="0" presId="urn:microsoft.com/office/officeart/2018/5/layout/IconLeafLabelList"/>
    <dgm:cxn modelId="{7CB72554-0D0B-4DC8-8E00-80B5489D36BC}" type="presParOf" srcId="{56B474F8-F52A-4E0B-843C-020BCE0E2CBC}" destId="{0E90B26C-C150-4AD6-A21B-398A1CD3A6CA}" srcOrd="2" destOrd="0" presId="urn:microsoft.com/office/officeart/2018/5/layout/IconLeafLabelList"/>
    <dgm:cxn modelId="{EE2A1206-6C91-43C6-A1E9-B3CFC3D9AFAE}" type="presParOf" srcId="{56B474F8-F52A-4E0B-843C-020BCE0E2CBC}" destId="{520B8B9D-5D98-4B2C-83B3-343553EFC6B6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90CEB-70EA-41A7-B0DB-006661B0D41B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4B168-2EA1-4041-8C67-D7C67794EE91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 slide transition is a visual effect as you move from one slide to the next in a presentation.</a:t>
          </a:r>
        </a:p>
      </dsp:txBody>
      <dsp:txXfrm>
        <a:off x="59990" y="2654049"/>
        <a:ext cx="3226223" cy="720000"/>
      </dsp:txXfrm>
    </dsp:sp>
    <dsp:sp modelId="{435AE5F7-721B-469A-8D92-581B327FC331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847A-3061-4015-9043-8D830445E29C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They enhance the visual effects of a presentation.</a:t>
          </a:r>
        </a:p>
      </dsp:txBody>
      <dsp:txXfrm>
        <a:off x="3850802" y="2654049"/>
        <a:ext cx="3226223" cy="720000"/>
      </dsp:txXfrm>
    </dsp:sp>
    <dsp:sp modelId="{BDBA58BB-4934-416C-8A05-898C5C38F65A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AD88B-B21F-4541-A1F8-3A7AF4EC97A5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You can alter the speed, add sounds, and customize the transition effects.</a:t>
          </a:r>
        </a:p>
      </dsp:txBody>
      <dsp:txXfrm>
        <a:off x="7641615" y="2654049"/>
        <a:ext cx="3226223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CD7BD-B3E4-47C6-8BC9-7F59C24FE00C}">
      <dsp:nvSpPr>
        <dsp:cNvPr id="0" name=""/>
        <dsp:cNvSpPr/>
      </dsp:nvSpPr>
      <dsp:spPr>
        <a:xfrm>
          <a:off x="212335" y="1507711"/>
          <a:ext cx="1335915" cy="1335915"/>
        </a:xfrm>
        <a:prstGeom prst="ellipse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DBCE73C-5EF7-4924-951E-943F7D14F8DB}">
      <dsp:nvSpPr>
        <dsp:cNvPr id="0" name=""/>
        <dsp:cNvSpPr/>
      </dsp:nvSpPr>
      <dsp:spPr>
        <a:xfrm>
          <a:off x="492877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57976A-5D35-49EF-AF59-90109C313F8E}">
      <dsp:nvSpPr>
        <dsp:cNvPr id="0" name=""/>
        <dsp:cNvSpPr/>
      </dsp:nvSpPr>
      <dsp:spPr>
        <a:xfrm>
          <a:off x="1834517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access transitions, locate ‘Transitions’ on the PowerPoint ribbon.</a:t>
          </a:r>
        </a:p>
      </dsp:txBody>
      <dsp:txXfrm>
        <a:off x="1834517" y="1507711"/>
        <a:ext cx="3148942" cy="1335915"/>
      </dsp:txXfrm>
    </dsp:sp>
    <dsp:sp modelId="{B7C6A049-6F63-4B35-876F-13E2599F98AE}">
      <dsp:nvSpPr>
        <dsp:cNvPr id="0" name=""/>
        <dsp:cNvSpPr/>
      </dsp:nvSpPr>
      <dsp:spPr>
        <a:xfrm>
          <a:off x="5532139" y="1507711"/>
          <a:ext cx="1335915" cy="1335915"/>
        </a:xfrm>
        <a:prstGeom prst="ellipse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1EEE060-5D6A-47C0-B01E-A79E433C09D7}">
      <dsp:nvSpPr>
        <dsp:cNvPr id="0" name=""/>
        <dsp:cNvSpPr/>
      </dsp:nvSpPr>
      <dsp:spPr>
        <a:xfrm>
          <a:off x="5831556" y="1825615"/>
          <a:ext cx="774830" cy="7748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E25ED0-0016-42A7-884E-736EB06F0813}">
      <dsp:nvSpPr>
        <dsp:cNvPr id="0" name=""/>
        <dsp:cNvSpPr/>
      </dsp:nvSpPr>
      <dsp:spPr>
        <a:xfrm>
          <a:off x="7154322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Use the drop-down arrow to view all the transitions.</a:t>
          </a:r>
        </a:p>
      </dsp:txBody>
      <dsp:txXfrm>
        <a:off x="7154322" y="1507711"/>
        <a:ext cx="3148942" cy="13359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2A6C1-8683-4FF1-8CC6-5947080C71B9}">
      <dsp:nvSpPr>
        <dsp:cNvPr id="0" name=""/>
        <dsp:cNvSpPr/>
      </dsp:nvSpPr>
      <dsp:spPr>
        <a:xfrm>
          <a:off x="1138979" y="1371606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9301B-6591-4860-9804-9CD669C9CCDF}">
      <dsp:nvSpPr>
        <dsp:cNvPr id="0" name=""/>
        <dsp:cNvSpPr/>
      </dsp:nvSpPr>
      <dsp:spPr>
        <a:xfrm>
          <a:off x="569079" y="2797226"/>
          <a:ext cx="2072362" cy="1860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Adjust the transition speed to speed up or slow down the effect.</a:t>
          </a:r>
        </a:p>
      </dsp:txBody>
      <dsp:txXfrm>
        <a:off x="569079" y="2797226"/>
        <a:ext cx="2072362" cy="1860776"/>
      </dsp:txXfrm>
    </dsp:sp>
    <dsp:sp modelId="{13E6AE31-F861-4252-BE09-D100EB9703FF}">
      <dsp:nvSpPr>
        <dsp:cNvPr id="0" name=""/>
        <dsp:cNvSpPr/>
      </dsp:nvSpPr>
      <dsp:spPr>
        <a:xfrm>
          <a:off x="3574005" y="1371606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70ADB-CB11-4EBE-8FA7-FB727AA5E0B3}">
      <dsp:nvSpPr>
        <dsp:cNvPr id="0" name=""/>
        <dsp:cNvSpPr/>
      </dsp:nvSpPr>
      <dsp:spPr>
        <a:xfrm>
          <a:off x="3004105" y="2797226"/>
          <a:ext cx="2072362" cy="1860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duration of a transition affects the flow of the presentation.</a:t>
          </a:r>
        </a:p>
      </dsp:txBody>
      <dsp:txXfrm>
        <a:off x="3004105" y="2797226"/>
        <a:ext cx="2072362" cy="1860776"/>
      </dsp:txXfrm>
    </dsp:sp>
    <dsp:sp modelId="{6B59A1FD-DBF4-46D1-BA8E-449F6CDB73A4}">
      <dsp:nvSpPr>
        <dsp:cNvPr id="0" name=""/>
        <dsp:cNvSpPr/>
      </dsp:nvSpPr>
      <dsp:spPr>
        <a:xfrm>
          <a:off x="6009031" y="1371606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3B9B6-E4F4-4CD3-B66F-9B05E582DD19}">
      <dsp:nvSpPr>
        <dsp:cNvPr id="0" name=""/>
        <dsp:cNvSpPr/>
      </dsp:nvSpPr>
      <dsp:spPr>
        <a:xfrm>
          <a:off x="5439131" y="2797226"/>
          <a:ext cx="2072362" cy="1860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Adjust the timing for different transitions that best suit your needs</a:t>
          </a:r>
        </a:p>
      </dsp:txBody>
      <dsp:txXfrm>
        <a:off x="5439131" y="2797226"/>
        <a:ext cx="2072362" cy="1860776"/>
      </dsp:txXfrm>
    </dsp:sp>
    <dsp:sp modelId="{C7611DFE-DC35-42AF-A6A4-0DE567B91254}">
      <dsp:nvSpPr>
        <dsp:cNvPr id="0" name=""/>
        <dsp:cNvSpPr/>
      </dsp:nvSpPr>
      <dsp:spPr>
        <a:xfrm>
          <a:off x="8444057" y="1371606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AF3D0-9791-4109-9F46-05D173C24A50}">
      <dsp:nvSpPr>
        <dsp:cNvPr id="0" name=""/>
        <dsp:cNvSpPr/>
      </dsp:nvSpPr>
      <dsp:spPr>
        <a:xfrm>
          <a:off x="7874157" y="2797226"/>
          <a:ext cx="2072362" cy="1860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You can apply it to all slides; remember that overusing transitions may be distracting.</a:t>
          </a:r>
        </a:p>
      </dsp:txBody>
      <dsp:txXfrm>
        <a:off x="7874157" y="2797226"/>
        <a:ext cx="2072362" cy="1860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5BAC2-6F23-4300-A5E2-90E23CD51760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9DD57-E8E4-4DE3-8220-D651E2EF7569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Moderation is key</a:t>
          </a:r>
        </a:p>
      </dsp:txBody>
      <dsp:txXfrm>
        <a:off x="608661" y="692298"/>
        <a:ext cx="4508047" cy="2799040"/>
      </dsp:txXfrm>
    </dsp:sp>
    <dsp:sp modelId="{26FB7A6F-57C6-4C80-BA16-357CA35664DC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35462-264B-4368-840B-7C47876D322B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Too many transitions can be distracting to the audience</a:t>
          </a:r>
        </a:p>
      </dsp:txBody>
      <dsp:txXfrm>
        <a:off x="6331365" y="692298"/>
        <a:ext cx="4508047" cy="2799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B9A0E-1F90-439B-9D13-89E0826B0936}">
      <dsp:nvSpPr>
        <dsp:cNvPr id="0" name=""/>
        <dsp:cNvSpPr/>
      </dsp:nvSpPr>
      <dsp:spPr>
        <a:xfrm>
          <a:off x="2250914" y="26402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C4D40-BA1C-4CB1-9D64-52F71A39E1DE}">
      <dsp:nvSpPr>
        <dsp:cNvPr id="0" name=""/>
        <dsp:cNvSpPr/>
      </dsp:nvSpPr>
      <dsp:spPr>
        <a:xfrm>
          <a:off x="2718914" y="49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DF526-5DD4-4531-BC54-3A1DEC941195}">
      <dsp:nvSpPr>
        <dsp:cNvPr id="0" name=""/>
        <dsp:cNvSpPr/>
      </dsp:nvSpPr>
      <dsp:spPr>
        <a:xfrm>
          <a:off x="1548914" y="2906402"/>
          <a:ext cx="3600000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Try new things – you can always undo transitions (by selecting the None transition or selecting undo from the ribbon).</a:t>
          </a:r>
        </a:p>
      </dsp:txBody>
      <dsp:txXfrm>
        <a:off x="1548914" y="2906402"/>
        <a:ext cx="3600000" cy="1260000"/>
      </dsp:txXfrm>
    </dsp:sp>
    <dsp:sp modelId="{EC13DC93-910E-40A3-998C-ABB905B86613}">
      <dsp:nvSpPr>
        <dsp:cNvPr id="0" name=""/>
        <dsp:cNvSpPr/>
      </dsp:nvSpPr>
      <dsp:spPr>
        <a:xfrm>
          <a:off x="6480914" y="26402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DD98E-6A2A-4F8D-B83E-C9AB5405F51E}">
      <dsp:nvSpPr>
        <dsp:cNvPr id="0" name=""/>
        <dsp:cNvSpPr/>
      </dsp:nvSpPr>
      <dsp:spPr>
        <a:xfrm>
          <a:off x="6948914" y="49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B8B9D-5D98-4B2C-83B3-343553EFC6B6}">
      <dsp:nvSpPr>
        <dsp:cNvPr id="0" name=""/>
        <dsp:cNvSpPr/>
      </dsp:nvSpPr>
      <dsp:spPr>
        <a:xfrm>
          <a:off x="5778914" y="2906402"/>
          <a:ext cx="3600000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The more you practice, the more proficient you become (saving time while editing)</a:t>
          </a:r>
        </a:p>
      </dsp:txBody>
      <dsp:txXfrm>
        <a:off x="5778914" y="2906402"/>
        <a:ext cx="3600000" cy="126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F494F-BBC7-FDB9-B45A-36DD67295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B2BA4-D2F6-D4F7-F796-267C02528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1C005-3B2F-7A1F-ECB6-B98223835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74786-431D-956C-3C0C-D1394A59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D9570-F1EA-A08B-F306-38A313E6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5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4C03-E4E1-FB62-56E1-F5072473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24BBF-2C20-D438-1BD5-6410A2E08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13D51-C6BD-357B-E538-BD3FC5D9F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5633D-D2E7-4E3D-BB88-F7D3494C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BC866-7E8C-D9EC-4890-D85B0ACB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5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23FC05-962D-8C85-93C7-A6DF605B5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93FED-EE46-477E-DC91-15504101A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95E46-C4E8-5846-F5A1-AA32FFF5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6E67-B00E-9DDA-B47F-2E04EBFB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662D4-F117-3F59-7701-580A698D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3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EB158-4342-4B65-78DB-7089F24C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A3331-05E1-C97A-9C54-171B0DFB7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381D8-72FD-1AFA-8458-86DC396C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3722D-8083-C78D-50C1-F4D2D8A9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31BEC-01EC-B2B9-98BA-D0DCCAB6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4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9CDE-5355-F150-7B14-6118CCB27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C216C-43AC-98A1-BD9A-9691BBCD1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9897D-4CC4-2091-189A-F06D28B5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8F466-C2A7-D9F6-FE93-02E8246E0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3E0A8-3FDB-34E4-2CC9-3A0C83DE6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2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6E38-62E2-5D2C-D4E6-366F1F76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73711-9B45-F245-5960-F305D8DBA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A2F70E-5837-1752-CF13-68D4E1203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6BF1B-F535-41E5-B6B8-07DDD1249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9C3AB-CF64-CBD7-EDEF-C2601880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46A7B-2DA7-1473-2DB5-EA2C2EDE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4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802A0-8D94-5AB3-6B0A-2D0DD005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11219-06E4-88E4-9A1F-34E80838B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765F8-2DBD-A461-C5BF-D37449727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F2C2E8-E763-F17D-F337-A26631EDE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D624B-047B-E674-86A5-79AD19CA8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97BD8-6830-AA4D-FB56-70D888BF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D83AD5-B018-24CD-9FCB-E7C67569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315B3-7B08-0F4F-44EA-B08416CA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6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BCC4-4A3D-E991-8333-78C3F1A5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D851A-7781-5ABB-E3CA-CE98B136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652CAB-4800-B112-98DD-65A912A8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09D58-8724-CD5E-62B6-AE3EC451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95DB4F-804A-0222-75CF-1F9634AC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1C8DA-468F-80E1-1C09-A2F9FB131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90CEE-1A8C-4EF1-76DE-A21DCE24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5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032C4-3034-9A98-5DD2-A1B98DD0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55293-13B7-F45A-AC29-8DCB8836E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DE1CB-9EDB-B725-BC29-718FF803D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11F9A-5668-89EB-64B4-1A1B6B69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53757-E239-5E82-A6B4-1649A7EA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C5327-8091-66E2-395E-69B6D6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0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9531-343B-0539-4122-02F2F121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0AF05E-7BF6-AB47-F11F-B2DA88AF5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94DF3-2C2B-A4B1-9CB9-ECD07AC0B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3B2AE-69C0-CA6F-7879-8E69B916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C9520-59C6-51B6-021A-1658ECB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8F66D-29AE-BAB3-FFE7-6868C735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437AF-7D9A-C2B4-187B-3C14E2449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6A6BB-EA47-AB39-03B6-D8DD07A28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E21BA-5DD3-4BD0-F753-EB13FECC5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A02B7C-239B-40A5-9CBF-61EC0E5B6A3A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25E9-3EFD-6400-1F8C-78C55047F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E84C7-5564-7AFC-E893-8D9757BB9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A31613-736F-49AC-A0BB-3FEC6031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2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animate-text-or-objects-305a1c94-83b1-4778-8df5-fcf7a9b7b7c6" TargetMode="External"/><Relationship Id="rId2" Type="http://schemas.openxmlformats.org/officeDocument/2006/relationships/hyperlink" Target="https://support.microsoft.com/en-us/office/add-change-or-remove-transitions-between-slides-3f8244bf-f893-4efd-a7eb-3a4845c9c97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microsoft.com/en-us/office/use-the-morph-transition-in-powerpoint-8dd1c7b2-b935-44f5-a74c-741d8d9244e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3C8B472-4A2B-9AC9-A227-455414665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Engineering Capstone: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PowerPoint Slide Transitions</a:t>
            </a:r>
            <a:br>
              <a:rPr lang="en-US" sz="4000" dirty="0">
                <a:solidFill>
                  <a:schemeClr val="tx2"/>
                </a:solidFill>
              </a:rPr>
            </a:b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79A054-BAC2-5C68-A28B-687E9A0CA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2"/>
                </a:solidFill>
              </a:rPr>
              <a:t>How to add Dynamic Flow to your Presentation</a:t>
            </a:r>
          </a:p>
          <a:p>
            <a:endParaRPr lang="en-US" sz="2200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F612EB-C029-5831-5443-17F4022092CD}"/>
              </a:ext>
            </a:extLst>
          </p:cNvPr>
          <p:cNvSpPr txBox="1"/>
          <p:nvPr/>
        </p:nvSpPr>
        <p:spPr>
          <a:xfrm>
            <a:off x="3045368" y="5020970"/>
            <a:ext cx="3374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Elissa Ledoux</a:t>
            </a:r>
          </a:p>
          <a:p>
            <a:r>
              <a:rPr lang="en-US" dirty="0"/>
              <a:t>M. </a:t>
            </a:r>
            <a:r>
              <a:rPr lang="en-US" dirty="0" err="1"/>
              <a:t>Moin</a:t>
            </a:r>
            <a:r>
              <a:rPr lang="en-US" dirty="0"/>
              <a:t> Uddin</a:t>
            </a:r>
          </a:p>
          <a:p>
            <a:r>
              <a:rPr lang="en-US" dirty="0"/>
              <a:t>Nicholas Matta</a:t>
            </a:r>
          </a:p>
          <a:p>
            <a:r>
              <a:rPr lang="en-US" dirty="0"/>
              <a:t>Matthew Sheppard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1507FA-A46F-370E-F234-28C844D0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Experiment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90BB65-75C5-2E77-6E8D-3FE39FA491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74769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7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98143-C73F-957D-4A8D-BEA386DE6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/>
              <a:t>Videos on PowerPoint Transitions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0423C44-230E-7EDF-8B3F-416D218B0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Add/change/remove transitions: </a:t>
            </a:r>
            <a:r>
              <a:rPr lang="en-US" sz="22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https://support.microsoft.com/en-us/office/add-change-or-remove-transitions-between-slides-3f8244bf-f893-4efd-a7eb-3a4845c9c971</a:t>
            </a:r>
            <a:endParaRPr lang="en-US" sz="2200" dirty="0">
              <a:solidFill>
                <a:schemeClr val="accent2"/>
              </a:solidFill>
            </a:endParaRPr>
          </a:p>
          <a:p>
            <a:r>
              <a:rPr lang="en-US" sz="2200" dirty="0"/>
              <a:t>Animate Text or objects: </a:t>
            </a:r>
            <a:r>
              <a:rPr lang="en-US" sz="22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https://support.microsoft.com/en-us/office/animate-text-or-objects-305a1c94-83b1-4778-8df5-fcf7a9b7b7c6</a:t>
            </a:r>
            <a:endParaRPr lang="en-US" sz="2200" dirty="0">
              <a:solidFill>
                <a:schemeClr val="accent2"/>
              </a:solidFill>
            </a:endParaRPr>
          </a:p>
          <a:p>
            <a:r>
              <a:rPr lang="en-US" sz="2200" dirty="0"/>
              <a:t>Morph Transition: </a:t>
            </a:r>
            <a:r>
              <a:rPr lang="en-US" sz="2200" dirty="0">
                <a:solidFill>
                  <a:srgbClr val="6EAC1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https://support.microsoft.com/en-us/office/</a:t>
            </a:r>
            <a:r>
              <a:rPr lang="en-US" sz="22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use-the-morph-transition-in-powerpoint-8dd1c7b2-b935-44f5-a74c-741d8d9244ea</a:t>
            </a:r>
            <a:endParaRPr lang="en-US" sz="2200" dirty="0">
              <a:solidFill>
                <a:schemeClr val="accent2"/>
              </a:solidFill>
            </a:endParaRPr>
          </a:p>
          <a:p>
            <a:r>
              <a:rPr lang="en-US" sz="1400" i="1" dirty="0"/>
              <a:t>Source: support.Microsoft.com</a:t>
            </a:r>
          </a:p>
          <a:p>
            <a:pPr marL="0" indent="0">
              <a:buNone/>
            </a:pPr>
            <a:endParaRPr lang="en-US" sz="22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44284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37E511-AC89-B4BB-ADAA-F4403B70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 Are Slide Transitions?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13D9C2-B8EA-110E-85D8-54BF312E7F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5516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243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0CC1-993E-F998-7947-32CD9E26D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Transitions Tab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EDB11076-81DA-A77A-4B52-2770E2847F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558624"/>
              </p:ext>
            </p:extLst>
          </p:nvPr>
        </p:nvGraphicFramePr>
        <p:xfrm>
          <a:off x="838200" y="206023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58BD686-5645-DACB-FB95-7BE8211023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58343"/>
            <a:ext cx="9988185" cy="859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8F0E1F7A-C3C5-21D9-0CE0-85BF3EF7B27A}"/>
              </a:ext>
            </a:extLst>
          </p:cNvPr>
          <p:cNvSpPr/>
          <p:nvPr/>
        </p:nvSpPr>
        <p:spPr>
          <a:xfrm>
            <a:off x="2387964" y="1900777"/>
            <a:ext cx="138545" cy="471055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87CF74C3-4883-52FE-FD2A-222A2877AF23}"/>
              </a:ext>
            </a:extLst>
          </p:cNvPr>
          <p:cNvSpPr/>
          <p:nvPr/>
        </p:nvSpPr>
        <p:spPr>
          <a:xfrm>
            <a:off x="8560050" y="3055604"/>
            <a:ext cx="81481" cy="382509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Merge 9">
            <a:extLst>
              <a:ext uri="{FF2B5EF4-FFF2-40B4-BE49-F238E27FC236}">
                <a16:creationId xmlns:a16="http://schemas.microsoft.com/office/drawing/2014/main" id="{C4285080-521E-A81F-69E6-2314447F7D73}"/>
              </a:ext>
            </a:extLst>
          </p:cNvPr>
          <p:cNvSpPr/>
          <p:nvPr/>
        </p:nvSpPr>
        <p:spPr>
          <a:xfrm>
            <a:off x="6812355" y="4083112"/>
            <a:ext cx="539059" cy="450411"/>
          </a:xfrm>
          <a:prstGeom prst="flowChartMerge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0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F05AD6-1315-3CC3-37DF-6B3B8648E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en-US" sz="4100" dirty="0"/>
              <a:t>Choosing the Right Transition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9F45E-AA7A-7A2C-0929-73D02F5A7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rmAutofit/>
          </a:bodyPr>
          <a:lstStyle/>
          <a:p>
            <a:r>
              <a:rPr lang="en-US" sz="2200"/>
              <a:t>What are the different transitions</a:t>
            </a:r>
          </a:p>
          <a:p>
            <a:r>
              <a:rPr lang="en-US" sz="2200"/>
              <a:t>Match transitions to the content and tone of the slide</a:t>
            </a:r>
          </a:p>
          <a:p>
            <a:pPr marL="0" indent="0">
              <a:buNone/>
            </a:pPr>
            <a:endParaRPr lang="en-US" sz="220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BEF46D30-49A6-F30E-4CFD-43444020B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6" y="2946812"/>
            <a:ext cx="10917936" cy="264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8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25401-8F30-65AA-9F19-495E59B0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Applying a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FA5-8A80-F703-3BCB-DEBD6E69B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Select the slide you want to add a transition to.</a:t>
            </a:r>
          </a:p>
          <a:p>
            <a:pPr>
              <a:buFont typeface="+mj-lt"/>
              <a:buAutoNum type="arabicPeriod"/>
            </a:pP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Select the </a:t>
            </a:r>
            <a:r>
              <a:rPr lang="en-US" sz="2000" b="1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Transitions</a:t>
            </a: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 tab and choose a transition. Select a transition to see a preview.</a:t>
            </a:r>
          </a:p>
          <a:p>
            <a:pPr>
              <a:buFont typeface="+mj-lt"/>
              <a:buAutoNum type="arabicPeriod"/>
            </a:pP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Select </a:t>
            </a:r>
            <a:r>
              <a:rPr lang="en-US" sz="2000" b="1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Effect Options</a:t>
            </a: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 to choose the direction and nature of the transition.</a:t>
            </a:r>
          </a:p>
          <a:p>
            <a:pPr>
              <a:buFont typeface="+mj-lt"/>
              <a:buAutoNum type="arabicPeriod"/>
            </a:pP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Select </a:t>
            </a:r>
            <a:r>
              <a:rPr lang="en-US" sz="2000" b="1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Preview</a:t>
            </a:r>
            <a:r>
              <a:rPr lang="en-US" sz="2000" b="0" i="0"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 to see what the transition looks like.</a:t>
            </a:r>
          </a:p>
          <a:p>
            <a:pPr>
              <a:buFont typeface="+mj-lt"/>
              <a:buAutoNum type="arabicPeriod"/>
            </a:pPr>
            <a:endParaRPr lang="en-US" sz="2000" b="0" i="0"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  <a:p>
            <a:r>
              <a:rPr lang="en-US" sz="2000"/>
              <a:t>When you select a transition, you will get a preview of its effect.</a:t>
            </a:r>
          </a:p>
          <a:p>
            <a:r>
              <a:rPr lang="en-US" sz="2000"/>
              <a:t>Experiment with the various transitions to see which one best compliments your presentation.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7629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DD9CF-04A7-3B40-4AB1-153E3F32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en-US" sz="4000"/>
              <a:t>Transition 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6B378-801F-4CAB-CE2C-2158DEC5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en-US" sz="2000" dirty="0"/>
              <a:t>Some transitions allow you to adjust the direction.</a:t>
            </a:r>
          </a:p>
          <a:p>
            <a:r>
              <a:rPr lang="en-US" sz="2000" dirty="0"/>
              <a:t>The effect options will be available to change directions on select transitions.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8B4BCB3-4E56-AB73-0530-864A26298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289" y="739937"/>
            <a:ext cx="4038405" cy="5071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009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FB0A4-7AD9-6652-7AEF-5319F719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Timing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B1779869-A550-4244-2194-90C80F96B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787396"/>
              </p:ext>
            </p:extLst>
          </p:nvPr>
        </p:nvGraphicFramePr>
        <p:xfrm>
          <a:off x="838200" y="1320800"/>
          <a:ext cx="10515600" cy="6029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96E5FF4-3576-E95C-CCF4-62121B8B69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4" y="1456294"/>
            <a:ext cx="10815782" cy="859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rrow: Up 5">
            <a:extLst>
              <a:ext uri="{FF2B5EF4-FFF2-40B4-BE49-F238E27FC236}">
                <a16:creationId xmlns:a16="http://schemas.microsoft.com/office/drawing/2014/main" id="{A78DBD99-CC01-2ECB-A11C-8541D2BCD75A}"/>
              </a:ext>
            </a:extLst>
          </p:cNvPr>
          <p:cNvSpPr/>
          <p:nvPr/>
        </p:nvSpPr>
        <p:spPr>
          <a:xfrm>
            <a:off x="9890683" y="2051755"/>
            <a:ext cx="231092" cy="399890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8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A5F-F5AF-8978-6ACE-0783C32F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Transition Sound Effects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4B04-A20D-7219-FABA-B36899F20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/>
              <a:t>Use sound effects sparingly, they may be distracting to the overall presentation.</a:t>
            </a:r>
          </a:p>
          <a:p>
            <a:r>
              <a:rPr lang="en-US" sz="2000"/>
              <a:t>Think about which sounds are appropriate and be cautious about overusing them.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F0C7C6-1BE5-B7CE-6B2F-1004B9659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0" y="2367398"/>
            <a:ext cx="11167141" cy="78169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A02EFD29-2510-AF7F-2100-D53259523189}"/>
              </a:ext>
            </a:extLst>
          </p:cNvPr>
          <p:cNvSpPr/>
          <p:nvPr/>
        </p:nvSpPr>
        <p:spPr>
          <a:xfrm rot="10800000">
            <a:off x="9809446" y="1702549"/>
            <a:ext cx="267855" cy="822114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4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EB6CA5-11A4-A0E1-56D5-AB5863C9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Avoiding Transition Overload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EDBD71-3B66-1F26-3773-54AA27940C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49909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196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431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Segoe UI</vt:lpstr>
      <vt:lpstr>Office Theme</vt:lpstr>
      <vt:lpstr>Engineering Capstone: PowerPoint Slide Transitions </vt:lpstr>
      <vt:lpstr>What Are Slide Transitions?</vt:lpstr>
      <vt:lpstr>Accessing the Transitions Tab</vt:lpstr>
      <vt:lpstr>Choosing the Right Transition</vt:lpstr>
      <vt:lpstr>Applying a Transition</vt:lpstr>
      <vt:lpstr>Transition Direction</vt:lpstr>
      <vt:lpstr>Transition Timing</vt:lpstr>
      <vt:lpstr>Transition Sound Effects</vt:lpstr>
      <vt:lpstr>Avoiding Transition Overload</vt:lpstr>
      <vt:lpstr>Experiment</vt:lpstr>
      <vt:lpstr>Videos on PowerPoint Transitions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Matta, Nicholas Sean</dc:creator>
  <cp:lastModifiedBy>Matta, Nicholas Sean</cp:lastModifiedBy>
  <cp:revision>11</cp:revision>
  <dcterms:created xsi:type="dcterms:W3CDTF">2024-07-29T17:32:49Z</dcterms:created>
  <dcterms:modified xsi:type="dcterms:W3CDTF">2024-10-29T21:38:58Z</dcterms:modified>
</cp:coreProperties>
</file>