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92" r:id="rId8"/>
    <p:sldId id="293" r:id="rId9"/>
    <p:sldId id="294" r:id="rId10"/>
    <p:sldId id="295" r:id="rId11"/>
    <p:sldId id="296" r:id="rId12"/>
    <p:sldId id="303" r:id="rId13"/>
    <p:sldId id="297" r:id="rId14"/>
    <p:sldId id="298" r:id="rId15"/>
    <p:sldId id="299" r:id="rId16"/>
    <p:sldId id="300" r:id="rId17"/>
    <p:sldId id="301" r:id="rId18"/>
    <p:sldId id="302" r:id="rId19"/>
    <p:sldId id="26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3BC84E-4F8A-452A-97C7-1330F3061FE0}" v="5" dt="2024-08-27T20:25:31.2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35D4A-FCA4-BAA3-6E40-D82EBE2F6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F3DE60-8BBE-3E51-BB1D-5288F6A52F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746FB-04BD-519E-0536-7D7FB0A34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335-64F4-413D-B4EB-639FA7E8F573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1DCD7-DDC4-7FF5-F013-C5343506D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5A671-47C7-EB69-4EB5-05B272B49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EA9-5902-4154-B3DF-7FCCDEC6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15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2A734-CC84-A458-8C98-F32D23192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A2949E-8CE3-9AB2-B8A5-70465416DC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DDE51-7BB3-1C8D-9F0C-EAA8E40F2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335-64F4-413D-B4EB-639FA7E8F573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D3CF8-A87D-6084-394B-024BF7061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8521B-7441-D11A-A042-8DAF91480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EA9-5902-4154-B3DF-7FCCDEC6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04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E55DFB-66F5-BB09-DB3F-7E813E1951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FDFBD9-8D53-95A3-A7D4-97233C072B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40AF3-81F5-7242-70B8-5C09B282C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335-64F4-413D-B4EB-639FA7E8F573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6F119-1FF2-C1F1-A3EB-4F661ED47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3652D-EFBB-0029-D16E-A7FB4F2A6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EA9-5902-4154-B3DF-7FCCDEC6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61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4B591-2BE1-8905-8251-40E6A9D2B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B09B9-8A19-343C-A754-55B853A7D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B2513-674B-FDE6-9427-68DBD20B4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335-64F4-413D-B4EB-639FA7E8F573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67C9B-C2AB-3325-6B33-6B5693EF8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F9830-4610-63DF-2265-385EF2ADA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EA9-5902-4154-B3DF-7FCCDEC6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49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92C91-CDDF-51AF-C383-51F83C598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79769C-C8FF-F292-0A2B-9DB83AE46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DB324-8F0C-E9D1-7ACE-054A356D9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335-64F4-413D-B4EB-639FA7E8F573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7EBC4-4D22-A6A8-75E6-E4E33405F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2C42F-7D2C-F637-BF10-7F7A328A5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EA9-5902-4154-B3DF-7FCCDEC6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47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735A2-F9FC-78E3-663B-FC59F1785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55E33-D359-A991-343D-FE9E330C69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6D90AE-E531-EC05-7792-685FF9094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F4A54D-E2CC-2FE4-B460-B00D9C978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335-64F4-413D-B4EB-639FA7E8F573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DEC745-B49E-94F1-22A7-A5C2E84DD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8E863E-C588-3E90-859B-59F1B3E15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EA9-5902-4154-B3DF-7FCCDEC6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74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70A6B-A62B-7774-FB11-907E03134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669624-DFE0-1A99-371E-91D1321DD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454EEF-53DE-B6F2-6202-F105E2EF90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59B300-B53A-CBCF-9FFD-F5915898A6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38C2E8-500D-AE2C-699A-25C20B1953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D98B68-E678-C1B6-24AC-BBCA123B0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335-64F4-413D-B4EB-639FA7E8F573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72B249-0219-29FE-23CD-A04CF3BA8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F78EEC-9567-BB02-CCF7-1528CA2DD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EA9-5902-4154-B3DF-7FCCDEC6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92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F74AE-A4AF-1777-6072-74C85E50F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3F5D85-9E76-C7BF-2FA2-4EE3DE81B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335-64F4-413D-B4EB-639FA7E8F573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F8486A-4967-5517-EB8C-B6024D5D0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48673A-142C-3CE6-789F-D656FE93A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EA9-5902-4154-B3DF-7FCCDEC6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5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8319EB-1091-97F9-DB35-95F013CE9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335-64F4-413D-B4EB-639FA7E8F573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55A8D1-3D0D-D0F4-0361-AA98DF1B3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4EE2B6-F5B5-4E59-4515-5613E61E3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EA9-5902-4154-B3DF-7FCCDEC6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58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EABBE-0896-6001-89A8-4478D3A0F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BD5E8-1105-359B-B765-BE17014C0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8C04DD-0040-D1BD-F280-44F923BC2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24978F-50C0-3C8B-7AAC-E4A602EA4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335-64F4-413D-B4EB-639FA7E8F573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D4F341-6E0B-3219-F75B-D2DDFAEA3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BB6F0-B1DE-C705-5622-BAB33AB3B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EA9-5902-4154-B3DF-7FCCDEC6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20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96185-79A0-55BF-7161-AFF8A503A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0C076D-A403-552D-119F-380B5474B9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A4ECA9-1378-3D31-283D-6DB019A883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67D4A5-31DA-F589-33F9-6E154B546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335-64F4-413D-B4EB-639FA7E8F573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24037B-8594-4122-9CA2-AC86F0100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E3ADD-5E17-91CE-FD90-DB780FCA9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EA9-5902-4154-B3DF-7FCCDEC6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6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ED96A1-58EA-37BD-7EC5-28D34D75C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BC3375-F019-9293-3D62-F74ED3051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73D8D-E4A5-5DC5-10BE-DB63CFEA11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637335-64F4-413D-B4EB-639FA7E8F573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0DA1C-0966-5942-5D85-0727ECE34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27AC4-2300-4332-E182-B546661BF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722EA9-5902-4154-B3DF-7FCCDEC6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1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E91FE1-3240-45BC-A71D-4689779BE019}"/>
              </a:ext>
            </a:extLst>
          </p:cNvPr>
          <p:cNvSpPr txBox="1"/>
          <p:nvPr/>
        </p:nvSpPr>
        <p:spPr>
          <a:xfrm>
            <a:off x="8044024" y="1346069"/>
            <a:ext cx="364715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 2710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UA.I Regulations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 RID</a:t>
            </a:r>
          </a:p>
        </p:txBody>
      </p:sp>
    </p:spTree>
    <p:extLst>
      <p:ext uri="{BB962C8B-B14F-4D97-AF65-F5344CB8AC3E}">
        <p14:creationId xmlns:p14="http://schemas.microsoft.com/office/powerpoint/2010/main" val="599350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1FEA3-919F-3DF8-284D-F197A5277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Subpart B—Operating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384CC-56DF-2CC5-F0A1-447157B85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§ 89.120 Operations for aeronautical research or to show compliance with regulations.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019694-D5F6-67C1-8E86-D19CF8FF1968}"/>
              </a:ext>
            </a:extLst>
          </p:cNvPr>
          <p:cNvSpPr txBox="1"/>
          <p:nvPr/>
        </p:nvSpPr>
        <p:spPr>
          <a:xfrm>
            <a:off x="10716638" y="6308209"/>
            <a:ext cx="1085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UA.I.F.K3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394750-F87F-C1E5-91DD-6A2F96D8B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802" y="3025504"/>
            <a:ext cx="8940395" cy="54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742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45F234-770D-F25C-5140-D4E2C8FBD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801" y="3025504"/>
            <a:ext cx="8940395" cy="5456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D1FEA3-919F-3DF8-284D-F197A5277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Subpart B—Operating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384CC-56DF-2CC5-F0A1-447157B85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§ 89.125 Automatic Dependent Surveillance-Broadcast (ADS-B) Out prohibition.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019694-D5F6-67C1-8E86-D19CF8FF1968}"/>
              </a:ext>
            </a:extLst>
          </p:cNvPr>
          <p:cNvSpPr txBox="1"/>
          <p:nvPr/>
        </p:nvSpPr>
        <p:spPr>
          <a:xfrm>
            <a:off x="10716638" y="6308209"/>
            <a:ext cx="1085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UA.I.F.K4</a:t>
            </a:r>
          </a:p>
        </p:txBody>
      </p:sp>
    </p:spTree>
    <p:extLst>
      <p:ext uri="{BB962C8B-B14F-4D97-AF65-F5344CB8AC3E}">
        <p14:creationId xmlns:p14="http://schemas.microsoft.com/office/powerpoint/2010/main" val="3778531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E866D62-EE93-3D39-36A5-507421DEF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801" y="2610268"/>
            <a:ext cx="9176632" cy="12019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D1FEA3-919F-3DF8-284D-F197A5277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Subpart B—Operating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384CC-56DF-2CC5-F0A1-447157B85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§ 89.130 Confirmation of identification.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019694-D5F6-67C1-8E86-D19CF8FF1968}"/>
              </a:ext>
            </a:extLst>
          </p:cNvPr>
          <p:cNvSpPr txBox="1"/>
          <p:nvPr/>
        </p:nvSpPr>
        <p:spPr>
          <a:xfrm>
            <a:off x="10716638" y="6308209"/>
            <a:ext cx="1085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UA.I.F.K5</a:t>
            </a:r>
          </a:p>
        </p:txBody>
      </p:sp>
    </p:spTree>
    <p:extLst>
      <p:ext uri="{BB962C8B-B14F-4D97-AF65-F5344CB8AC3E}">
        <p14:creationId xmlns:p14="http://schemas.microsoft.com/office/powerpoint/2010/main" val="1156971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E866D62-EE93-3D39-36A5-507421DEF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132" y="2797509"/>
            <a:ext cx="9176632" cy="12019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D1FEA3-919F-3DF8-284D-F197A5277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Subpart B—Operating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384CC-56DF-2CC5-F0A1-447157B85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§ 89.305 Minimum message elements broadcast by standard remote identification unmanned aircraft.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019694-D5F6-67C1-8E86-D19CF8FF1968}"/>
              </a:ext>
            </a:extLst>
          </p:cNvPr>
          <p:cNvSpPr txBox="1"/>
          <p:nvPr/>
        </p:nvSpPr>
        <p:spPr>
          <a:xfrm>
            <a:off x="10716638" y="6308209"/>
            <a:ext cx="1085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UA.I.F.K6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F604B0-C397-A5FB-C1BD-CD99F05F20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7417"/>
          <a:stretch/>
        </p:blipFill>
        <p:spPr>
          <a:xfrm>
            <a:off x="1608132" y="2797509"/>
            <a:ext cx="9176632" cy="328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67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E866D62-EE93-3D39-36A5-507421DEF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132" y="2797509"/>
            <a:ext cx="9176632" cy="12019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D1FEA3-919F-3DF8-284D-F197A5277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Subpart B—Operating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384CC-56DF-2CC5-F0A1-447157B85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§ 89.305 Minimum message elements broadcast by standard remote identification unmanned aircraft.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019694-D5F6-67C1-8E86-D19CF8FF1968}"/>
              </a:ext>
            </a:extLst>
          </p:cNvPr>
          <p:cNvSpPr txBox="1"/>
          <p:nvPr/>
        </p:nvSpPr>
        <p:spPr>
          <a:xfrm>
            <a:off x="10716638" y="6308209"/>
            <a:ext cx="1085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UA.I.F.K6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C06B12-9B30-EB81-7265-F34D6CDE9E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464"/>
          <a:stretch/>
        </p:blipFill>
        <p:spPr>
          <a:xfrm>
            <a:off x="1609489" y="2797509"/>
            <a:ext cx="9175275" cy="149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692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18B63F4-14C0-7FE2-82C0-FE1D2D36C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131" y="2807921"/>
            <a:ext cx="9117827" cy="20998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866D62-EE93-3D39-36A5-507421DEF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132" y="2797509"/>
            <a:ext cx="9176632" cy="12019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D1FEA3-919F-3DF8-284D-F197A5277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Subpart B—Operating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384CC-56DF-2CC5-F0A1-447157B85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§ 89.525 Labeling.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019694-D5F6-67C1-8E86-D19CF8FF1968}"/>
              </a:ext>
            </a:extLst>
          </p:cNvPr>
          <p:cNvSpPr txBox="1"/>
          <p:nvPr/>
        </p:nvSpPr>
        <p:spPr>
          <a:xfrm>
            <a:off x="10716638" y="6308209"/>
            <a:ext cx="1085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UA.I.F.K6</a:t>
            </a:r>
          </a:p>
        </p:txBody>
      </p:sp>
    </p:spTree>
    <p:extLst>
      <p:ext uri="{BB962C8B-B14F-4D97-AF65-F5344CB8AC3E}">
        <p14:creationId xmlns:p14="http://schemas.microsoft.com/office/powerpoint/2010/main" val="1091217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D406974-2D08-CA24-BDD6-3DFB5A2285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928" y="1334973"/>
            <a:ext cx="11168144" cy="418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03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6A00A8F-D4E4-36DF-64A9-BD854B7BDA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545"/>
          <a:stretch/>
        </p:blipFill>
        <p:spPr>
          <a:xfrm>
            <a:off x="828675" y="1490662"/>
            <a:ext cx="10515600" cy="50022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827EC8-F1FB-8CCC-3402-26DC21426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Topics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8A902EE-8593-F20F-8121-6982F6EF9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49" y="1436613"/>
            <a:ext cx="10544175" cy="540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907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57DB09E-AFB2-F677-B3F6-CED5E16A9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402" y="1866900"/>
            <a:ext cx="2749195" cy="31647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14478F-F9FF-155B-F25D-2A530F12A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14 CFR §107—Small Unmanned Aircraft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CAC82-9C34-9694-7F3B-E9A8AD007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2400" dirty="0"/>
              <a:t>https://www.ecfr.gov/current/title-14/chapter-I/subchapter-F/part-89</a:t>
            </a:r>
          </a:p>
        </p:txBody>
      </p:sp>
    </p:spTree>
    <p:extLst>
      <p:ext uri="{BB962C8B-B14F-4D97-AF65-F5344CB8AC3E}">
        <p14:creationId xmlns:p14="http://schemas.microsoft.com/office/powerpoint/2010/main" val="2111504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1EB4D87-A4AE-2207-5497-F9345AEAE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804" y="2867312"/>
            <a:ext cx="8936392" cy="5640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D1FEA3-919F-3DF8-284D-F197A5277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Subpart B—Operating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384CC-56DF-2CC5-F0A1-447157B85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§ 89.110 Operation of standard remote identification unmanned aircraft.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4B179A-29F0-5162-D68D-A263061835E7}"/>
              </a:ext>
            </a:extLst>
          </p:cNvPr>
          <p:cNvSpPr txBox="1"/>
          <p:nvPr/>
        </p:nvSpPr>
        <p:spPr>
          <a:xfrm>
            <a:off x="10712767" y="6308209"/>
            <a:ext cx="1085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UA.I.F.K1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5B54F6-A6CB-98DF-C9A9-EA4131FC52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008"/>
          <a:stretch/>
        </p:blipFill>
        <p:spPr>
          <a:xfrm>
            <a:off x="1619290" y="2822712"/>
            <a:ext cx="8944906" cy="22631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0A30D2-262D-6068-E0EB-732398A336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7132"/>
          <a:stretch/>
        </p:blipFill>
        <p:spPr>
          <a:xfrm>
            <a:off x="1623547" y="2822712"/>
            <a:ext cx="8936392" cy="323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037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1EB4D87-A4AE-2207-5497-F9345AEAE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804" y="2867312"/>
            <a:ext cx="8936392" cy="5640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D1FEA3-919F-3DF8-284D-F197A5277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Subpart B—Operating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384CC-56DF-2CC5-F0A1-447157B85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§ 89.110 Operation of standard remote identification unmanned aircraft.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5B54F6-A6CB-98DF-C9A9-EA4131FC52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008"/>
          <a:stretch/>
        </p:blipFill>
        <p:spPr>
          <a:xfrm>
            <a:off x="1619290" y="2822712"/>
            <a:ext cx="8944906" cy="22631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AEBD30-3AEC-A573-C29A-0A72DB2326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3190" b="2421"/>
          <a:stretch/>
        </p:blipFill>
        <p:spPr>
          <a:xfrm>
            <a:off x="1576274" y="2676946"/>
            <a:ext cx="8936392" cy="41081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019694-D5F6-67C1-8E86-D19CF8FF1968}"/>
              </a:ext>
            </a:extLst>
          </p:cNvPr>
          <p:cNvSpPr txBox="1"/>
          <p:nvPr/>
        </p:nvSpPr>
        <p:spPr>
          <a:xfrm>
            <a:off x="10712767" y="6308209"/>
            <a:ext cx="1085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UA.I.F.K1</a:t>
            </a:r>
          </a:p>
        </p:txBody>
      </p:sp>
    </p:spTree>
    <p:extLst>
      <p:ext uri="{BB962C8B-B14F-4D97-AF65-F5344CB8AC3E}">
        <p14:creationId xmlns:p14="http://schemas.microsoft.com/office/powerpoint/2010/main" val="3794908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B603DEC-E893-AFA7-BC61-9B34032E1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804" y="2345634"/>
            <a:ext cx="8940396" cy="44593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D1FEA3-919F-3DF8-284D-F197A5277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Subpart B—Operating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384CC-56DF-2CC5-F0A1-447157B85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§ 89.115 Alternative remote identification.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019694-D5F6-67C1-8E86-D19CF8FF1968}"/>
              </a:ext>
            </a:extLst>
          </p:cNvPr>
          <p:cNvSpPr txBox="1"/>
          <p:nvPr/>
        </p:nvSpPr>
        <p:spPr>
          <a:xfrm>
            <a:off x="10716638" y="6308209"/>
            <a:ext cx="1085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UA.I.F.K2</a:t>
            </a:r>
          </a:p>
        </p:txBody>
      </p:sp>
    </p:spTree>
    <p:extLst>
      <p:ext uri="{BB962C8B-B14F-4D97-AF65-F5344CB8AC3E}">
        <p14:creationId xmlns:p14="http://schemas.microsoft.com/office/powerpoint/2010/main" val="2178421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B7F68F-4E3D-EB8A-79B6-4988F14AB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799" y="2362893"/>
            <a:ext cx="8940395" cy="43514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D1FEA3-919F-3DF8-284D-F197A5277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Subpart B—Operating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384CC-56DF-2CC5-F0A1-447157B85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§ 89.115 Alternative remote identification.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019694-D5F6-67C1-8E86-D19CF8FF1968}"/>
              </a:ext>
            </a:extLst>
          </p:cNvPr>
          <p:cNvSpPr txBox="1"/>
          <p:nvPr/>
        </p:nvSpPr>
        <p:spPr>
          <a:xfrm>
            <a:off x="10716638" y="6308209"/>
            <a:ext cx="1085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UA.I.F.K2</a:t>
            </a:r>
          </a:p>
        </p:txBody>
      </p:sp>
    </p:spTree>
    <p:extLst>
      <p:ext uri="{BB962C8B-B14F-4D97-AF65-F5344CB8AC3E}">
        <p14:creationId xmlns:p14="http://schemas.microsoft.com/office/powerpoint/2010/main" val="681312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1FEA3-919F-3DF8-284D-F197A5277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Subpart B—Operating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384CC-56DF-2CC5-F0A1-447157B85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§ 89.115 Alternative remote identification.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019694-D5F6-67C1-8E86-D19CF8FF1968}"/>
              </a:ext>
            </a:extLst>
          </p:cNvPr>
          <p:cNvSpPr txBox="1"/>
          <p:nvPr/>
        </p:nvSpPr>
        <p:spPr>
          <a:xfrm>
            <a:off x="10716638" y="6308209"/>
            <a:ext cx="1085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UA.I.F.K2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701348-D81F-C836-68A8-CA51136C4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799" y="2362893"/>
            <a:ext cx="8940395" cy="247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52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3201408-574F-1763-8E35-F22B5F595C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6060" y="289428"/>
            <a:ext cx="7577399" cy="627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69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E4A676A21E5F49AD716B665510BDDC" ma:contentTypeVersion="18" ma:contentTypeDescription="Create a new document." ma:contentTypeScope="" ma:versionID="4c175b2d8b3613615e5e5169c31bf0f7">
  <xsd:schema xmlns:xsd="http://www.w3.org/2001/XMLSchema" xmlns:xs="http://www.w3.org/2001/XMLSchema" xmlns:p="http://schemas.microsoft.com/office/2006/metadata/properties" xmlns:ns3="2bf66801-57ab-41bc-bb38-e9a17d4acc49" xmlns:ns4="b461d66d-1dae-447d-bb72-e148995aadc1" targetNamespace="http://schemas.microsoft.com/office/2006/metadata/properties" ma:root="true" ma:fieldsID="a64fbdbc87bf93aec50c8afc21b9efc9" ns3:_="" ns4:_="">
    <xsd:import namespace="2bf66801-57ab-41bc-bb38-e9a17d4acc49"/>
    <xsd:import namespace="b461d66d-1dae-447d-bb72-e148995aadc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f66801-57ab-41bc-bb38-e9a17d4acc4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61d66d-1dae-447d-bb72-e148995aad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461d66d-1dae-447d-bb72-e148995aadc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36021D-63A6-4B4B-8D47-9DCEA725E8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f66801-57ab-41bc-bb38-e9a17d4acc49"/>
    <ds:schemaRef ds:uri="b461d66d-1dae-447d-bb72-e148995aad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B5C9AFE-A9FF-4A4B-84ED-8AC81342C976}">
  <ds:schemaRefs>
    <ds:schemaRef ds:uri="http://purl.org/dc/terms/"/>
    <ds:schemaRef ds:uri="b461d66d-1dae-447d-bb72-e148995aadc1"/>
    <ds:schemaRef ds:uri="http://purl.org/dc/elements/1.1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2bf66801-57ab-41bc-bb38-e9a17d4acc49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59E7C29-3C95-448E-8B36-01EA8903B1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266</Words>
  <Application>Microsoft Office PowerPoint</Application>
  <PresentationFormat>Widescreen</PresentationFormat>
  <Paragraphs>46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Office Theme</vt:lpstr>
      <vt:lpstr>PowerPoint Presentation</vt:lpstr>
      <vt:lpstr>Topics</vt:lpstr>
      <vt:lpstr>14 CFR §107—Small Unmanned Aircraft Systems</vt:lpstr>
      <vt:lpstr>Subpart B—Operating Rules</vt:lpstr>
      <vt:lpstr>Subpart B—Operating Rules</vt:lpstr>
      <vt:lpstr>Subpart B—Operating Rules</vt:lpstr>
      <vt:lpstr>Subpart B—Operating Rules</vt:lpstr>
      <vt:lpstr>Subpart B—Operating Rules</vt:lpstr>
      <vt:lpstr>PowerPoint Presentation</vt:lpstr>
      <vt:lpstr>Subpart B—Operating Rules</vt:lpstr>
      <vt:lpstr>Subpart B—Operating Rules</vt:lpstr>
      <vt:lpstr>Subpart B—Operating Rules</vt:lpstr>
      <vt:lpstr>Subpart B—Operating Rules</vt:lpstr>
      <vt:lpstr>Subpart B—Operating Rules</vt:lpstr>
      <vt:lpstr>Subpart B—Operating Rules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Corns</dc:creator>
  <cp:lastModifiedBy>Kevin Corns</cp:lastModifiedBy>
  <cp:revision>7</cp:revision>
  <dcterms:created xsi:type="dcterms:W3CDTF">2024-08-26T00:47:07Z</dcterms:created>
  <dcterms:modified xsi:type="dcterms:W3CDTF">2025-01-02T02:32:25Z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0x010100B3E4A676A21E5F49AD716B665510BDDC</vt:lpwstr>
  </property>
</Properties>
</file>