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9" r:id="rId7"/>
    <p:sldId id="258" r:id="rId8"/>
    <p:sldId id="269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5030D-FEC1-4578-BABC-5EF0D3C273AB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B4BE9-F1F7-472A-B1B4-EE4B8264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8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Submit waivers through FAAdronezone.gov. Open your </a:t>
            </a:r>
            <a:r>
              <a:rPr lang="en-US" dirty="0" err="1"/>
              <a:t>DroneZone</a:t>
            </a:r>
            <a:r>
              <a:rPr lang="en-US" dirty="0"/>
              <a:t> account and show learners the </a:t>
            </a:r>
            <a:r>
              <a:rPr lang="en-US"/>
              <a:t>waiver section.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B4BE9-F1F7-472A-B1B4-EE4B82640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2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5D4A-FCA4-BAA3-6E40-D82EBE2F6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F3DE60-8BBE-3E51-BB1D-5288F6A52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746FB-04BD-519E-0536-7D7FB0A34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1DCD7-DDC4-7FF5-F013-C5343506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5A671-47C7-EB69-4EB5-05B272B4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1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2A734-CC84-A458-8C98-F32D23192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2949E-8CE3-9AB2-B8A5-70465416D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DDE51-7BB3-1C8D-9F0C-EAA8E40F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D3CF8-A87D-6084-394B-024BF7061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8521B-7441-D11A-A042-8DAF9148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0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E55DFB-66F5-BB09-DB3F-7E813E195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DFBD9-8D53-95A3-A7D4-97233C072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40AF3-81F5-7242-70B8-5C09B282C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6F119-1FF2-C1F1-A3EB-4F661ED47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3652D-EFBB-0029-D16E-A7FB4F2A6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6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B591-2BE1-8905-8251-40E6A9D2B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B09B9-8A19-343C-A754-55B853A7D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B2513-674B-FDE6-9427-68DBD20B4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67C9B-C2AB-3325-6B33-6B5693EF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F9830-4610-63DF-2265-385EF2AD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4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92C91-CDDF-51AF-C383-51F83C598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9769C-C8FF-F292-0A2B-9DB83AE46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DB324-8F0C-E9D1-7ACE-054A356D9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7EBC4-4D22-A6A8-75E6-E4E33405F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2C42F-7D2C-F637-BF10-7F7A328A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4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35A2-F9FC-78E3-663B-FC59F178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55E33-D359-A991-343D-FE9E330C6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D90AE-E531-EC05-7792-685FF9094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4A54D-E2CC-2FE4-B460-B00D9C97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EC745-B49E-94F1-22A7-A5C2E84DD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E863E-C588-3E90-859B-59F1B3E1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7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0A6B-A62B-7774-FB11-907E0313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69624-DFE0-1A99-371E-91D1321DD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54EEF-53DE-B6F2-6202-F105E2EF9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9B300-B53A-CBCF-9FFD-F5915898A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38C2E8-500D-AE2C-699A-25C20B195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D98B68-E678-C1B6-24AC-BBCA123B0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72B249-0219-29FE-23CD-A04CF3BA8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F78EEC-9567-BB02-CCF7-1528CA2D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9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74AE-A4AF-1777-6072-74C85E50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3F5D85-9E76-C7BF-2FA2-4EE3DE81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8486A-4967-5517-EB8C-B6024D5D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8673A-142C-3CE6-789F-D656FE93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8319EB-1091-97F9-DB35-95F013CE9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55A8D1-3D0D-D0F4-0361-AA98DF1B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EE2B6-F5B5-4E59-4515-5613E61E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5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EABBE-0896-6001-89A8-4478D3A0F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BD5E8-1105-359B-B765-BE17014C0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C04DD-0040-D1BD-F280-44F923BC2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4978F-50C0-3C8B-7AAC-E4A602EA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4F341-6E0B-3219-F75B-D2DDFAEA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BB6F0-B1DE-C705-5622-BAB33AB3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2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6185-79A0-55BF-7161-AFF8A503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0C076D-A403-552D-119F-380B5474B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4ECA9-1378-3D31-283D-6DB019A88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7D4A5-31DA-F589-33F9-6E154B54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4037B-8594-4122-9CA2-AC86F010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E3ADD-5E17-91CE-FD90-DB780FCA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6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ED96A1-58EA-37BD-7EC5-28D34D75C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C3375-F019-9293-3D62-F74ED3051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73D8D-E4A5-5DC5-10BE-DB63CFEA1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37335-64F4-413D-B4EB-639FA7E8F573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0DA1C-0966-5942-5D85-0727ECE3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27AC4-2300-4332-E182-B546661BF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1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91FE1-3240-45BC-A71D-4689779BE019}"/>
              </a:ext>
            </a:extLst>
          </p:cNvPr>
          <p:cNvSpPr txBox="1"/>
          <p:nvPr/>
        </p:nvSpPr>
        <p:spPr>
          <a:xfrm>
            <a:off x="8044024" y="1346069"/>
            <a:ext cx="36471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 2710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UA.I Regulations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Waivers</a:t>
            </a:r>
          </a:p>
        </p:txBody>
      </p:sp>
    </p:spTree>
    <p:extLst>
      <p:ext uri="{BB962C8B-B14F-4D97-AF65-F5344CB8AC3E}">
        <p14:creationId xmlns:p14="http://schemas.microsoft.com/office/powerpoint/2010/main" val="59935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27EC8-F1FB-8CCC-3402-26DC21426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75603-3F49-70CD-7878-23FF7EB5F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1490662"/>
            <a:ext cx="10553700" cy="4410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2FC3B1-8828-1860-2C74-EEAFF7B76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1490662"/>
            <a:ext cx="10515600" cy="293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0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4478F-F9FF-155B-F25D-2A530F12A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14 CFR §107—Small Unmanned Aircraft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AC82-9C34-9694-7F3B-E9A8AD007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2400" dirty="0"/>
              <a:t>https://www.ecfr.gov/current/title-14/chapter-I/subchapter-F/part-107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D6DF2-D801-31B2-C18B-FFBB8DD0B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866900"/>
            <a:ext cx="2667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0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AF40141-C2B3-B9CF-3805-D4E872882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87" y="2445027"/>
            <a:ext cx="8658225" cy="3730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D1FEA3-919F-3DF8-284D-F197A527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Subpart D—Waivers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384CC-56DF-2CC5-F0A1-447157B85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§ 107.200 Waiver policy and requirements.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4B179A-29F0-5162-D68D-A263061835E7}"/>
              </a:ext>
            </a:extLst>
          </p:cNvPr>
          <p:cNvSpPr txBox="1"/>
          <p:nvPr/>
        </p:nvSpPr>
        <p:spPr>
          <a:xfrm>
            <a:off x="10982226" y="6308209"/>
            <a:ext cx="113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UA.I.D.K1</a:t>
            </a:r>
          </a:p>
        </p:txBody>
      </p:sp>
    </p:spTree>
    <p:extLst>
      <p:ext uri="{BB962C8B-B14F-4D97-AF65-F5344CB8AC3E}">
        <p14:creationId xmlns:p14="http://schemas.microsoft.com/office/powerpoint/2010/main" val="99229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5E07CD-750F-6EED-7D52-BFC76B78F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2445027"/>
            <a:ext cx="8602320" cy="44279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D1FEA3-919F-3DF8-284D-F197A527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Subpart D—</a:t>
            </a:r>
            <a:r>
              <a:rPr lang="en-US" dirty="0"/>
              <a:t>Waivers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384CC-56DF-2CC5-F0A1-447157B85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§ 107.205 List of regulations subject to waiver.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4B179A-29F0-5162-D68D-A263061835E7}"/>
              </a:ext>
            </a:extLst>
          </p:cNvPr>
          <p:cNvSpPr txBox="1"/>
          <p:nvPr/>
        </p:nvSpPr>
        <p:spPr>
          <a:xfrm>
            <a:off x="10982226" y="6308209"/>
            <a:ext cx="113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UA.I.D.K1</a:t>
            </a:r>
          </a:p>
        </p:txBody>
      </p:sp>
    </p:spTree>
    <p:extLst>
      <p:ext uri="{BB962C8B-B14F-4D97-AF65-F5344CB8AC3E}">
        <p14:creationId xmlns:p14="http://schemas.microsoft.com/office/powerpoint/2010/main" val="167524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406974-2D08-CA24-BDD6-3DFB5A228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928" y="1334973"/>
            <a:ext cx="11168144" cy="418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03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461d66d-1dae-447d-bb72-e148995aadc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E4A676A21E5F49AD716B665510BDDC" ma:contentTypeVersion="18" ma:contentTypeDescription="Create a new document." ma:contentTypeScope="" ma:versionID="4c175b2d8b3613615e5e5169c31bf0f7">
  <xsd:schema xmlns:xsd="http://www.w3.org/2001/XMLSchema" xmlns:xs="http://www.w3.org/2001/XMLSchema" xmlns:p="http://schemas.microsoft.com/office/2006/metadata/properties" xmlns:ns3="2bf66801-57ab-41bc-bb38-e9a17d4acc49" xmlns:ns4="b461d66d-1dae-447d-bb72-e148995aadc1" targetNamespace="http://schemas.microsoft.com/office/2006/metadata/properties" ma:root="true" ma:fieldsID="a64fbdbc87bf93aec50c8afc21b9efc9" ns3:_="" ns4:_="">
    <xsd:import namespace="2bf66801-57ab-41bc-bb38-e9a17d4acc49"/>
    <xsd:import namespace="b461d66d-1dae-447d-bb72-e148995aad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66801-57ab-41bc-bb38-e9a17d4acc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1d66d-1dae-447d-bb72-e148995aad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5C9AFE-A9FF-4A4B-84ED-8AC81342C976}">
  <ds:schemaRefs>
    <ds:schemaRef ds:uri="http://purl.org/dc/terms/"/>
    <ds:schemaRef ds:uri="b461d66d-1dae-447d-bb72-e148995aadc1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bf66801-57ab-41bc-bb38-e9a17d4acc4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9E7C29-3C95-448E-8B36-01EA8903B1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36021D-63A6-4B4B-8D47-9DCEA725E8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66801-57ab-41bc-bb38-e9a17d4acc49"/>
    <ds:schemaRef ds:uri="b461d66d-1dae-447d-bb72-e148995aad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95</Words>
  <Application>Microsoft Office PowerPoint</Application>
  <PresentationFormat>Widescreen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Topics</vt:lpstr>
      <vt:lpstr>14 CFR §107—Small Unmanned Aircraft Systems</vt:lpstr>
      <vt:lpstr>Subpart D—Waivers</vt:lpstr>
      <vt:lpstr>Subpart D—Waivers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Corns</dc:creator>
  <cp:lastModifiedBy>Kevin Corns</cp:lastModifiedBy>
  <cp:revision>5</cp:revision>
  <dcterms:created xsi:type="dcterms:W3CDTF">2024-08-26T00:47:07Z</dcterms:created>
  <dcterms:modified xsi:type="dcterms:W3CDTF">2025-01-02T02:22:59Z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0x010100B3E4A676A21E5F49AD716B665510BDDC</vt:lpwstr>
  </property>
</Properties>
</file>