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56" r:id="rId5"/>
    <p:sldId id="257" r:id="rId6"/>
    <p:sldId id="259" r:id="rId7"/>
    <p:sldId id="258" r:id="rId8"/>
    <p:sldId id="260" r:id="rId9"/>
    <p:sldId id="261" r:id="rId10"/>
    <p:sldId id="262" r:id="rId11"/>
    <p:sldId id="263" r:id="rId12"/>
    <p:sldId id="270" r:id="rId13"/>
    <p:sldId id="271" r:id="rId14"/>
    <p:sldId id="264" r:id="rId15"/>
    <p:sldId id="265" r:id="rId16"/>
    <p:sldId id="266" r:id="rId17"/>
    <p:sldId id="267" r:id="rId18"/>
    <p:sldId id="268" r:id="rId19"/>
    <p:sldId id="269" r:id="rId20"/>
    <p:sldId id="27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84E1D7-3522-9F94-5318-05109332F0DE}" v="15" dt="2025-01-02T00:38:12.6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2" d="100"/>
          <a:sy n="102" d="100"/>
        </p:scale>
        <p:origin x="87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43D041-4135-4CD7-8A71-E742347630FD}" type="datetimeFigureOut">
              <a:rPr lang="en-US" smtClean="0"/>
              <a:t>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4AF7EE-403C-4005-8EE4-E760813A024D}" type="slidenum">
              <a:rPr lang="en-US" smtClean="0"/>
              <a:t>‹#›</a:t>
            </a:fld>
            <a:endParaRPr lang="en-US"/>
          </a:p>
        </p:txBody>
      </p:sp>
    </p:spTree>
    <p:extLst>
      <p:ext uri="{BB962C8B-B14F-4D97-AF65-F5344CB8AC3E}">
        <p14:creationId xmlns:p14="http://schemas.microsoft.com/office/powerpoint/2010/main" val="158810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faadronezone.gov"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UA.I Regulations A. General</a:t>
            </a:r>
          </a:p>
        </p:txBody>
      </p:sp>
      <p:sp>
        <p:nvSpPr>
          <p:cNvPr id="4" name="Slide Number Placeholder 3"/>
          <p:cNvSpPr>
            <a:spLocks noGrp="1"/>
          </p:cNvSpPr>
          <p:nvPr>
            <p:ph type="sldNum" sz="quarter" idx="5"/>
          </p:nvPr>
        </p:nvSpPr>
        <p:spPr/>
        <p:txBody>
          <a:bodyPr/>
          <a:lstStyle/>
          <a:p>
            <a:fld id="{334AF7EE-403C-4005-8EE4-E760813A024D}" type="slidenum">
              <a:rPr lang="en-US" smtClean="0"/>
              <a:t>1</a:t>
            </a:fld>
            <a:endParaRPr lang="en-US"/>
          </a:p>
        </p:txBody>
      </p:sp>
    </p:spTree>
    <p:extLst>
      <p:ext uri="{BB962C8B-B14F-4D97-AF65-F5344CB8AC3E}">
        <p14:creationId xmlns:p14="http://schemas.microsoft.com/office/powerpoint/2010/main" val="2741872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September 16, 2023, most small unmanned aircraft that are registered or required to be registered must comply with remote identification requirements. Which means they must be built with standard Remote ID. Those sUAS </a:t>
            </a:r>
            <a:r>
              <a:rPr lang="en-US"/>
              <a:t>manufactured</a:t>
            </a:r>
            <a:r>
              <a:rPr lang="en-US" dirty="0"/>
              <a:t> before this date will require a remote ID module to be legal to conduct Part 107 operations. </a:t>
            </a:r>
          </a:p>
        </p:txBody>
      </p:sp>
      <p:sp>
        <p:nvSpPr>
          <p:cNvPr id="4" name="Slide Number Placeholder 3"/>
          <p:cNvSpPr>
            <a:spLocks noGrp="1"/>
          </p:cNvSpPr>
          <p:nvPr>
            <p:ph type="sldNum" sz="quarter" idx="5"/>
          </p:nvPr>
        </p:nvSpPr>
        <p:spPr/>
        <p:txBody>
          <a:bodyPr/>
          <a:lstStyle/>
          <a:p>
            <a:fld id="{334AF7EE-403C-4005-8EE4-E760813A024D}" type="slidenum">
              <a:rPr lang="en-US" smtClean="0"/>
              <a:t>16</a:t>
            </a:fld>
            <a:endParaRPr lang="en-US"/>
          </a:p>
        </p:txBody>
      </p:sp>
    </p:spTree>
    <p:extLst>
      <p:ext uri="{BB962C8B-B14F-4D97-AF65-F5344CB8AC3E}">
        <p14:creationId xmlns:p14="http://schemas.microsoft.com/office/powerpoint/2010/main" val="993338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Link to 14 CFR Part 107</a:t>
            </a:r>
          </a:p>
        </p:txBody>
      </p:sp>
      <p:sp>
        <p:nvSpPr>
          <p:cNvPr id="4" name="Slide Number Placeholder 3"/>
          <p:cNvSpPr>
            <a:spLocks noGrp="1"/>
          </p:cNvSpPr>
          <p:nvPr>
            <p:ph type="sldNum" sz="quarter" idx="5"/>
          </p:nvPr>
        </p:nvSpPr>
        <p:spPr/>
        <p:txBody>
          <a:bodyPr/>
          <a:lstStyle/>
          <a:p>
            <a:fld id="{334AF7EE-403C-4005-8EE4-E760813A024D}" type="slidenum">
              <a:rPr lang="en-US" smtClean="0"/>
              <a:t>3</a:t>
            </a:fld>
            <a:endParaRPr lang="en-US"/>
          </a:p>
        </p:txBody>
      </p:sp>
    </p:spTree>
    <p:extLst>
      <p:ext uri="{BB962C8B-B14F-4D97-AF65-F5344CB8AC3E}">
        <p14:creationId xmlns:p14="http://schemas.microsoft.com/office/powerpoint/2010/main" val="869583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Highlight that small UAS are defined as less than 55 lbs. For hobby aircraft the weight is 55 </a:t>
            </a:r>
            <a:r>
              <a:rPr lang="en-US" dirty="0" err="1">
                <a:latin typeface="Calibri"/>
                <a:ea typeface="Calibri"/>
                <a:cs typeface="Calibri"/>
              </a:rPr>
              <a:t>lbs</a:t>
            </a:r>
            <a:r>
              <a:rPr lang="en-US" dirty="0">
                <a:latin typeface="Calibri"/>
                <a:ea typeface="Calibri"/>
                <a:cs typeface="Calibri"/>
              </a:rPr>
              <a:t> or less. Notice the difference in language.</a:t>
            </a:r>
          </a:p>
        </p:txBody>
      </p:sp>
      <p:sp>
        <p:nvSpPr>
          <p:cNvPr id="4" name="Slide Number Placeholder 3"/>
          <p:cNvSpPr>
            <a:spLocks noGrp="1"/>
          </p:cNvSpPr>
          <p:nvPr>
            <p:ph type="sldNum" sz="quarter" idx="5"/>
          </p:nvPr>
        </p:nvSpPr>
        <p:spPr/>
        <p:txBody>
          <a:bodyPr/>
          <a:lstStyle/>
          <a:p>
            <a:fld id="{334AF7EE-403C-4005-8EE4-E760813A024D}" type="slidenum">
              <a:rPr lang="en-US" smtClean="0"/>
              <a:t>5</a:t>
            </a:fld>
            <a:endParaRPr lang="en-US"/>
          </a:p>
        </p:txBody>
      </p:sp>
    </p:spTree>
    <p:extLst>
      <p:ext uri="{BB962C8B-B14F-4D97-AF65-F5344CB8AC3E}">
        <p14:creationId xmlns:p14="http://schemas.microsoft.com/office/powerpoint/2010/main" val="3535507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The FAA does not care about the value of a sUAS if crashed. But if it does more than $500 of fair market value damage, then it must be reported through the </a:t>
            </a:r>
            <a:r>
              <a:rPr lang="en-US" dirty="0">
                <a:latin typeface="Calibri"/>
                <a:ea typeface="Calibri"/>
                <a:cs typeface="Calibri"/>
                <a:hlinkClick r:id="rId3"/>
              </a:rPr>
              <a:t>www.faadronezone.gov</a:t>
            </a:r>
            <a:r>
              <a:rPr lang="en-US" dirty="0">
                <a:latin typeface="Calibri"/>
                <a:ea typeface="Calibri"/>
                <a:cs typeface="Calibri"/>
              </a:rPr>
              <a:t>. </a:t>
            </a:r>
            <a:endParaRPr lang="en-US" dirty="0"/>
          </a:p>
          <a:p>
            <a:r>
              <a:rPr lang="en-US" dirty="0">
                <a:latin typeface="Calibri"/>
                <a:ea typeface="Calibri"/>
                <a:cs typeface="Calibri"/>
              </a:rPr>
              <a:t>Serious injury basic definition if the injured person is admitted to the hospital. Then it must be report. </a:t>
            </a:r>
            <a:endParaRPr lang="en-US" dirty="0"/>
          </a:p>
        </p:txBody>
      </p:sp>
      <p:sp>
        <p:nvSpPr>
          <p:cNvPr id="4" name="Slide Number Placeholder 3"/>
          <p:cNvSpPr>
            <a:spLocks noGrp="1"/>
          </p:cNvSpPr>
          <p:nvPr>
            <p:ph type="sldNum" sz="quarter" idx="5"/>
          </p:nvPr>
        </p:nvSpPr>
        <p:spPr/>
        <p:txBody>
          <a:bodyPr/>
          <a:lstStyle/>
          <a:p>
            <a:fld id="{334AF7EE-403C-4005-8EE4-E760813A024D}" type="slidenum">
              <a:rPr lang="en-US" smtClean="0"/>
              <a:t>8</a:t>
            </a:fld>
            <a:endParaRPr lang="en-US"/>
          </a:p>
        </p:txBody>
      </p:sp>
    </p:spTree>
    <p:extLst>
      <p:ext uri="{BB962C8B-B14F-4D97-AF65-F5344CB8AC3E}">
        <p14:creationId xmlns:p14="http://schemas.microsoft.com/office/powerpoint/2010/main" val="212313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Fill out safety report and submit through </a:t>
            </a:r>
            <a:r>
              <a:rPr lang="en-US" dirty="0" err="1"/>
              <a:t>FAAdronezone</a:t>
            </a:r>
            <a:r>
              <a:rPr lang="en-US" dirty="0"/>
              <a:t>.</a:t>
            </a:r>
          </a:p>
        </p:txBody>
      </p:sp>
      <p:sp>
        <p:nvSpPr>
          <p:cNvPr id="4" name="Slide Number Placeholder 3"/>
          <p:cNvSpPr>
            <a:spLocks noGrp="1"/>
          </p:cNvSpPr>
          <p:nvPr>
            <p:ph type="sldNum" sz="quarter" idx="5"/>
          </p:nvPr>
        </p:nvSpPr>
        <p:spPr/>
        <p:txBody>
          <a:bodyPr/>
          <a:lstStyle/>
          <a:p>
            <a:fld id="{9D24E2DD-F06F-426D-857F-40846104A785}" type="slidenum">
              <a:rPr lang="en-US" smtClean="0"/>
              <a:t>9</a:t>
            </a:fld>
            <a:endParaRPr lang="en-US"/>
          </a:p>
        </p:txBody>
      </p:sp>
    </p:spTree>
    <p:extLst>
      <p:ext uri="{BB962C8B-B14F-4D97-AF65-F5344CB8AC3E}">
        <p14:creationId xmlns:p14="http://schemas.microsoft.com/office/powerpoint/2010/main" val="3694099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Not required but highly recommended: </a:t>
            </a:r>
            <a:r>
              <a:rPr lang="en-US" dirty="0"/>
              <a:t>The information you provide is kept </a:t>
            </a:r>
            <a:r>
              <a:rPr lang="en-US" b="1" dirty="0"/>
              <a:t>CONFIDENTIAL</a:t>
            </a:r>
            <a:endParaRPr lang="en-US" dirty="0">
              <a:latin typeface="Calibri"/>
              <a:ea typeface="Calibri"/>
              <a:cs typeface="Calibri"/>
            </a:endParaRPr>
          </a:p>
          <a:p>
            <a:r>
              <a:rPr lang="en-US" dirty="0"/>
              <a:t>Anyone involved in Unmanned Aircraft Systems (UAS) / Drone operations can file a NASA ASRS report to describe </a:t>
            </a:r>
            <a:r>
              <a:rPr lang="en-US" i="1" dirty="0"/>
              <a:t>close calls</a:t>
            </a:r>
            <a:r>
              <a:rPr lang="en-US" dirty="0"/>
              <a:t>, </a:t>
            </a:r>
            <a:r>
              <a:rPr lang="en-US" i="1" dirty="0"/>
              <a:t>hazards</a:t>
            </a:r>
            <a:r>
              <a:rPr lang="en-US" dirty="0"/>
              <a:t>, </a:t>
            </a:r>
            <a:r>
              <a:rPr lang="en-US" i="1" dirty="0"/>
              <a:t>violations</a:t>
            </a:r>
            <a:r>
              <a:rPr lang="en-US" dirty="0"/>
              <a:t>, and </a:t>
            </a:r>
            <a:r>
              <a:rPr lang="en-US" i="1" dirty="0"/>
              <a:t>safety related incidents.</a:t>
            </a:r>
            <a:endParaRPr lang="en-US" dirty="0"/>
          </a:p>
        </p:txBody>
      </p:sp>
      <p:sp>
        <p:nvSpPr>
          <p:cNvPr id="4" name="Slide Number Placeholder 3"/>
          <p:cNvSpPr>
            <a:spLocks noGrp="1"/>
          </p:cNvSpPr>
          <p:nvPr>
            <p:ph type="sldNum" sz="quarter" idx="5"/>
          </p:nvPr>
        </p:nvSpPr>
        <p:spPr/>
        <p:txBody>
          <a:bodyPr/>
          <a:lstStyle/>
          <a:p>
            <a:fld id="{334AF7EE-403C-4005-8EE4-E760813A024D}" type="slidenum">
              <a:rPr lang="en-US" smtClean="0"/>
              <a:t>10</a:t>
            </a:fld>
            <a:endParaRPr lang="en-US"/>
          </a:p>
        </p:txBody>
      </p:sp>
    </p:spTree>
    <p:extLst>
      <p:ext uri="{BB962C8B-B14F-4D97-AF65-F5344CB8AC3E}">
        <p14:creationId xmlns:p14="http://schemas.microsoft.com/office/powerpoint/2010/main" val="2687102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Highlight the Administrator is an anyone in the FAA designated to oversea UAS operations.</a:t>
            </a:r>
          </a:p>
        </p:txBody>
      </p:sp>
      <p:sp>
        <p:nvSpPr>
          <p:cNvPr id="4" name="Slide Number Placeholder 3"/>
          <p:cNvSpPr>
            <a:spLocks noGrp="1"/>
          </p:cNvSpPr>
          <p:nvPr>
            <p:ph type="sldNum" sz="quarter" idx="5"/>
          </p:nvPr>
        </p:nvSpPr>
        <p:spPr/>
        <p:txBody>
          <a:bodyPr/>
          <a:lstStyle/>
          <a:p>
            <a:fld id="{334AF7EE-403C-4005-8EE4-E760813A024D}" type="slidenum">
              <a:rPr lang="en-US" smtClean="0"/>
              <a:t>11</a:t>
            </a:fld>
            <a:endParaRPr lang="en-US"/>
          </a:p>
        </p:txBody>
      </p:sp>
    </p:spTree>
    <p:extLst>
      <p:ext uri="{BB962C8B-B14F-4D97-AF65-F5344CB8AC3E}">
        <p14:creationId xmlns:p14="http://schemas.microsoft.com/office/powerpoint/2010/main" val="3321328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You can only operate one sUAS at a time. But can submit a waiver if you need to operate more than one at a time..</a:t>
            </a:r>
          </a:p>
        </p:txBody>
      </p:sp>
      <p:sp>
        <p:nvSpPr>
          <p:cNvPr id="4" name="Slide Number Placeholder 3"/>
          <p:cNvSpPr>
            <a:spLocks noGrp="1"/>
          </p:cNvSpPr>
          <p:nvPr>
            <p:ph type="sldNum" sz="quarter" idx="5"/>
          </p:nvPr>
        </p:nvSpPr>
        <p:spPr/>
        <p:txBody>
          <a:bodyPr/>
          <a:lstStyle/>
          <a:p>
            <a:fld id="{334AF7EE-403C-4005-8EE4-E760813A024D}" type="slidenum">
              <a:rPr lang="en-US" smtClean="0"/>
              <a:t>13</a:t>
            </a:fld>
            <a:endParaRPr lang="en-US"/>
          </a:p>
        </p:txBody>
      </p:sp>
    </p:spTree>
    <p:extLst>
      <p:ext uri="{BB962C8B-B14F-4D97-AF65-F5344CB8AC3E}">
        <p14:creationId xmlns:p14="http://schemas.microsoft.com/office/powerpoint/2010/main" val="2436760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Only records required to maintain are for sUAS that are Category 2 or Category 3 certified. </a:t>
            </a:r>
          </a:p>
        </p:txBody>
      </p:sp>
      <p:sp>
        <p:nvSpPr>
          <p:cNvPr id="4" name="Slide Number Placeholder 3"/>
          <p:cNvSpPr>
            <a:spLocks noGrp="1"/>
          </p:cNvSpPr>
          <p:nvPr>
            <p:ph type="sldNum" sz="quarter" idx="5"/>
          </p:nvPr>
        </p:nvSpPr>
        <p:spPr/>
        <p:txBody>
          <a:bodyPr/>
          <a:lstStyle/>
          <a:p>
            <a:fld id="{334AF7EE-403C-4005-8EE4-E760813A024D}" type="slidenum">
              <a:rPr lang="en-US" smtClean="0"/>
              <a:t>14</a:t>
            </a:fld>
            <a:endParaRPr lang="en-US"/>
          </a:p>
        </p:txBody>
      </p:sp>
    </p:spTree>
    <p:extLst>
      <p:ext uri="{BB962C8B-B14F-4D97-AF65-F5344CB8AC3E}">
        <p14:creationId xmlns:p14="http://schemas.microsoft.com/office/powerpoint/2010/main" val="4288248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FFC29-0DBF-405C-325B-2E4614B317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8FEF48-F956-CD3D-3780-A511773E50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99C617A-1A64-0E20-D5BE-032F85BC547A}"/>
              </a:ext>
            </a:extLst>
          </p:cNvPr>
          <p:cNvSpPr>
            <a:spLocks noGrp="1"/>
          </p:cNvSpPr>
          <p:nvPr>
            <p:ph type="dt" sz="half" idx="10"/>
          </p:nvPr>
        </p:nvSpPr>
        <p:spPr/>
        <p:txBody>
          <a:bodyPr/>
          <a:lstStyle/>
          <a:p>
            <a:fld id="{2E7CE1EA-5AD6-4D49-A3B7-463A26BEFFEF}" type="datetimeFigureOut">
              <a:rPr lang="en-US" smtClean="0"/>
              <a:t>1/1/2025</a:t>
            </a:fld>
            <a:endParaRPr lang="en-US"/>
          </a:p>
        </p:txBody>
      </p:sp>
      <p:sp>
        <p:nvSpPr>
          <p:cNvPr id="5" name="Footer Placeholder 4">
            <a:extLst>
              <a:ext uri="{FF2B5EF4-FFF2-40B4-BE49-F238E27FC236}">
                <a16:creationId xmlns:a16="http://schemas.microsoft.com/office/drawing/2014/main" id="{F9A5151F-15DA-EA2D-1223-58488E72B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6B45C3-24FF-0986-0B1E-94C0BB8ED0AE}"/>
              </a:ext>
            </a:extLst>
          </p:cNvPr>
          <p:cNvSpPr>
            <a:spLocks noGrp="1"/>
          </p:cNvSpPr>
          <p:nvPr>
            <p:ph type="sldNum" sz="quarter" idx="12"/>
          </p:nvPr>
        </p:nvSpPr>
        <p:spPr/>
        <p:txBody>
          <a:bodyPr/>
          <a:lstStyle/>
          <a:p>
            <a:fld id="{92FA197A-C7B0-47B6-B464-D29C38C96700}" type="slidenum">
              <a:rPr lang="en-US" smtClean="0"/>
              <a:t>‹#›</a:t>
            </a:fld>
            <a:endParaRPr lang="en-US"/>
          </a:p>
        </p:txBody>
      </p:sp>
    </p:spTree>
    <p:extLst>
      <p:ext uri="{BB962C8B-B14F-4D97-AF65-F5344CB8AC3E}">
        <p14:creationId xmlns:p14="http://schemas.microsoft.com/office/powerpoint/2010/main" val="1166133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AEE4B-B4F9-33F2-B66C-B7F2D33DBD4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879BCE-DAE1-1AAF-EA68-AAA8EFD29A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39BEAF-54C2-F2A1-EC3A-8EAC1EA4B477}"/>
              </a:ext>
            </a:extLst>
          </p:cNvPr>
          <p:cNvSpPr>
            <a:spLocks noGrp="1"/>
          </p:cNvSpPr>
          <p:nvPr>
            <p:ph type="dt" sz="half" idx="10"/>
          </p:nvPr>
        </p:nvSpPr>
        <p:spPr/>
        <p:txBody>
          <a:bodyPr/>
          <a:lstStyle/>
          <a:p>
            <a:fld id="{2E7CE1EA-5AD6-4D49-A3B7-463A26BEFFEF}" type="datetimeFigureOut">
              <a:rPr lang="en-US" smtClean="0"/>
              <a:t>1/1/2025</a:t>
            </a:fld>
            <a:endParaRPr lang="en-US"/>
          </a:p>
        </p:txBody>
      </p:sp>
      <p:sp>
        <p:nvSpPr>
          <p:cNvPr id="5" name="Footer Placeholder 4">
            <a:extLst>
              <a:ext uri="{FF2B5EF4-FFF2-40B4-BE49-F238E27FC236}">
                <a16:creationId xmlns:a16="http://schemas.microsoft.com/office/drawing/2014/main" id="{2B6815D3-617D-94A0-DEA1-DCE28893E2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F702CF-4B86-5676-2EB8-549C48C2ECB0}"/>
              </a:ext>
            </a:extLst>
          </p:cNvPr>
          <p:cNvSpPr>
            <a:spLocks noGrp="1"/>
          </p:cNvSpPr>
          <p:nvPr>
            <p:ph type="sldNum" sz="quarter" idx="12"/>
          </p:nvPr>
        </p:nvSpPr>
        <p:spPr/>
        <p:txBody>
          <a:bodyPr/>
          <a:lstStyle/>
          <a:p>
            <a:fld id="{92FA197A-C7B0-47B6-B464-D29C38C96700}" type="slidenum">
              <a:rPr lang="en-US" smtClean="0"/>
              <a:t>‹#›</a:t>
            </a:fld>
            <a:endParaRPr lang="en-US"/>
          </a:p>
        </p:txBody>
      </p:sp>
    </p:spTree>
    <p:extLst>
      <p:ext uri="{BB962C8B-B14F-4D97-AF65-F5344CB8AC3E}">
        <p14:creationId xmlns:p14="http://schemas.microsoft.com/office/powerpoint/2010/main" val="1994661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21DCF6-7026-3E82-E2FA-C52298F19C0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77984C1-5634-A650-BB5E-C3591318497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89B0B8-5A9D-D963-5B43-6F3568EE914F}"/>
              </a:ext>
            </a:extLst>
          </p:cNvPr>
          <p:cNvSpPr>
            <a:spLocks noGrp="1"/>
          </p:cNvSpPr>
          <p:nvPr>
            <p:ph type="dt" sz="half" idx="10"/>
          </p:nvPr>
        </p:nvSpPr>
        <p:spPr/>
        <p:txBody>
          <a:bodyPr/>
          <a:lstStyle/>
          <a:p>
            <a:fld id="{2E7CE1EA-5AD6-4D49-A3B7-463A26BEFFEF}" type="datetimeFigureOut">
              <a:rPr lang="en-US" smtClean="0"/>
              <a:t>1/1/2025</a:t>
            </a:fld>
            <a:endParaRPr lang="en-US"/>
          </a:p>
        </p:txBody>
      </p:sp>
      <p:sp>
        <p:nvSpPr>
          <p:cNvPr id="5" name="Footer Placeholder 4">
            <a:extLst>
              <a:ext uri="{FF2B5EF4-FFF2-40B4-BE49-F238E27FC236}">
                <a16:creationId xmlns:a16="http://schemas.microsoft.com/office/drawing/2014/main" id="{C7A319DF-49E9-5A1B-5C51-89CD6AAD8B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90FD81-32F6-0C86-8EC4-6A0CC1CE1B62}"/>
              </a:ext>
            </a:extLst>
          </p:cNvPr>
          <p:cNvSpPr>
            <a:spLocks noGrp="1"/>
          </p:cNvSpPr>
          <p:nvPr>
            <p:ph type="sldNum" sz="quarter" idx="12"/>
          </p:nvPr>
        </p:nvSpPr>
        <p:spPr/>
        <p:txBody>
          <a:bodyPr/>
          <a:lstStyle/>
          <a:p>
            <a:fld id="{92FA197A-C7B0-47B6-B464-D29C38C96700}" type="slidenum">
              <a:rPr lang="en-US" smtClean="0"/>
              <a:t>‹#›</a:t>
            </a:fld>
            <a:endParaRPr lang="en-US"/>
          </a:p>
        </p:txBody>
      </p:sp>
    </p:spTree>
    <p:extLst>
      <p:ext uri="{BB962C8B-B14F-4D97-AF65-F5344CB8AC3E}">
        <p14:creationId xmlns:p14="http://schemas.microsoft.com/office/powerpoint/2010/main" val="3702994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FC3D9-21C0-5820-01EE-15B6DAB926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DB2353-6A1F-87D7-1D2F-1B50647D54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5A5705-0EB5-C93D-AABD-40AA68AEE38F}"/>
              </a:ext>
            </a:extLst>
          </p:cNvPr>
          <p:cNvSpPr>
            <a:spLocks noGrp="1"/>
          </p:cNvSpPr>
          <p:nvPr>
            <p:ph type="dt" sz="half" idx="10"/>
          </p:nvPr>
        </p:nvSpPr>
        <p:spPr/>
        <p:txBody>
          <a:bodyPr/>
          <a:lstStyle/>
          <a:p>
            <a:fld id="{2E7CE1EA-5AD6-4D49-A3B7-463A26BEFFEF}" type="datetimeFigureOut">
              <a:rPr lang="en-US" smtClean="0"/>
              <a:t>1/1/2025</a:t>
            </a:fld>
            <a:endParaRPr lang="en-US"/>
          </a:p>
        </p:txBody>
      </p:sp>
      <p:sp>
        <p:nvSpPr>
          <p:cNvPr id="5" name="Footer Placeholder 4">
            <a:extLst>
              <a:ext uri="{FF2B5EF4-FFF2-40B4-BE49-F238E27FC236}">
                <a16:creationId xmlns:a16="http://schemas.microsoft.com/office/drawing/2014/main" id="{50923F0E-96C8-2AD9-4590-9D3A2EB82B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5DDD3F-35AD-9DE4-B56C-B4F38D2FD72A}"/>
              </a:ext>
            </a:extLst>
          </p:cNvPr>
          <p:cNvSpPr>
            <a:spLocks noGrp="1"/>
          </p:cNvSpPr>
          <p:nvPr>
            <p:ph type="sldNum" sz="quarter" idx="12"/>
          </p:nvPr>
        </p:nvSpPr>
        <p:spPr/>
        <p:txBody>
          <a:bodyPr/>
          <a:lstStyle/>
          <a:p>
            <a:fld id="{92FA197A-C7B0-47B6-B464-D29C38C96700}" type="slidenum">
              <a:rPr lang="en-US" smtClean="0"/>
              <a:t>‹#›</a:t>
            </a:fld>
            <a:endParaRPr lang="en-US"/>
          </a:p>
        </p:txBody>
      </p:sp>
    </p:spTree>
    <p:extLst>
      <p:ext uri="{BB962C8B-B14F-4D97-AF65-F5344CB8AC3E}">
        <p14:creationId xmlns:p14="http://schemas.microsoft.com/office/powerpoint/2010/main" val="4254516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8F8FA-FA5E-A843-34C7-A9B7579F7C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632A52E-6512-2726-C370-FB65B584435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545669-E6AF-5E87-DA62-272EA1CFABE6}"/>
              </a:ext>
            </a:extLst>
          </p:cNvPr>
          <p:cNvSpPr>
            <a:spLocks noGrp="1"/>
          </p:cNvSpPr>
          <p:nvPr>
            <p:ph type="dt" sz="half" idx="10"/>
          </p:nvPr>
        </p:nvSpPr>
        <p:spPr/>
        <p:txBody>
          <a:bodyPr/>
          <a:lstStyle/>
          <a:p>
            <a:fld id="{2E7CE1EA-5AD6-4D49-A3B7-463A26BEFFEF}" type="datetimeFigureOut">
              <a:rPr lang="en-US" smtClean="0"/>
              <a:t>1/1/2025</a:t>
            </a:fld>
            <a:endParaRPr lang="en-US"/>
          </a:p>
        </p:txBody>
      </p:sp>
      <p:sp>
        <p:nvSpPr>
          <p:cNvPr id="5" name="Footer Placeholder 4">
            <a:extLst>
              <a:ext uri="{FF2B5EF4-FFF2-40B4-BE49-F238E27FC236}">
                <a16:creationId xmlns:a16="http://schemas.microsoft.com/office/drawing/2014/main" id="{6A4D7828-FFCA-2A9B-7265-CA74F8163E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2E25C3-4D10-EE85-2503-488C5DB93649}"/>
              </a:ext>
            </a:extLst>
          </p:cNvPr>
          <p:cNvSpPr>
            <a:spLocks noGrp="1"/>
          </p:cNvSpPr>
          <p:nvPr>
            <p:ph type="sldNum" sz="quarter" idx="12"/>
          </p:nvPr>
        </p:nvSpPr>
        <p:spPr/>
        <p:txBody>
          <a:bodyPr/>
          <a:lstStyle/>
          <a:p>
            <a:fld id="{92FA197A-C7B0-47B6-B464-D29C38C96700}" type="slidenum">
              <a:rPr lang="en-US" smtClean="0"/>
              <a:t>‹#›</a:t>
            </a:fld>
            <a:endParaRPr lang="en-US"/>
          </a:p>
        </p:txBody>
      </p:sp>
    </p:spTree>
    <p:extLst>
      <p:ext uri="{BB962C8B-B14F-4D97-AF65-F5344CB8AC3E}">
        <p14:creationId xmlns:p14="http://schemas.microsoft.com/office/powerpoint/2010/main" val="964939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1E052-2C04-93F1-6040-E84C23B7FB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786D7E-8D1D-9814-6996-269F03034BF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A86A1B-C21C-467B-B2FA-874FB7A7293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133DC17-65EA-79A6-FA5B-589E13C9EFAE}"/>
              </a:ext>
            </a:extLst>
          </p:cNvPr>
          <p:cNvSpPr>
            <a:spLocks noGrp="1"/>
          </p:cNvSpPr>
          <p:nvPr>
            <p:ph type="dt" sz="half" idx="10"/>
          </p:nvPr>
        </p:nvSpPr>
        <p:spPr/>
        <p:txBody>
          <a:bodyPr/>
          <a:lstStyle/>
          <a:p>
            <a:fld id="{2E7CE1EA-5AD6-4D49-A3B7-463A26BEFFEF}" type="datetimeFigureOut">
              <a:rPr lang="en-US" smtClean="0"/>
              <a:t>1/1/2025</a:t>
            </a:fld>
            <a:endParaRPr lang="en-US"/>
          </a:p>
        </p:txBody>
      </p:sp>
      <p:sp>
        <p:nvSpPr>
          <p:cNvPr id="6" name="Footer Placeholder 5">
            <a:extLst>
              <a:ext uri="{FF2B5EF4-FFF2-40B4-BE49-F238E27FC236}">
                <a16:creationId xmlns:a16="http://schemas.microsoft.com/office/drawing/2014/main" id="{7150727A-8C77-FCAD-449C-9818A2B704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C24017-B64E-44B4-D3AC-37D11729426B}"/>
              </a:ext>
            </a:extLst>
          </p:cNvPr>
          <p:cNvSpPr>
            <a:spLocks noGrp="1"/>
          </p:cNvSpPr>
          <p:nvPr>
            <p:ph type="sldNum" sz="quarter" idx="12"/>
          </p:nvPr>
        </p:nvSpPr>
        <p:spPr/>
        <p:txBody>
          <a:bodyPr/>
          <a:lstStyle/>
          <a:p>
            <a:fld id="{92FA197A-C7B0-47B6-B464-D29C38C96700}" type="slidenum">
              <a:rPr lang="en-US" smtClean="0"/>
              <a:t>‹#›</a:t>
            </a:fld>
            <a:endParaRPr lang="en-US"/>
          </a:p>
        </p:txBody>
      </p:sp>
    </p:spTree>
    <p:extLst>
      <p:ext uri="{BB962C8B-B14F-4D97-AF65-F5344CB8AC3E}">
        <p14:creationId xmlns:p14="http://schemas.microsoft.com/office/powerpoint/2010/main" val="4253645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BA0C7-3BE0-DC7E-9511-9416E8021A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611223-C2C8-BCFE-D4C1-139715A628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A29EF7-1C7E-2FD1-DA68-9E1C56E746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31C539A-D6BF-BC6E-D4BF-628BDC3C93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28FF25-B695-5B0D-42CE-399983E77D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5ACCB8-62D9-8A22-DFAC-2081FA0ACDFA}"/>
              </a:ext>
            </a:extLst>
          </p:cNvPr>
          <p:cNvSpPr>
            <a:spLocks noGrp="1"/>
          </p:cNvSpPr>
          <p:nvPr>
            <p:ph type="dt" sz="half" idx="10"/>
          </p:nvPr>
        </p:nvSpPr>
        <p:spPr/>
        <p:txBody>
          <a:bodyPr/>
          <a:lstStyle/>
          <a:p>
            <a:fld id="{2E7CE1EA-5AD6-4D49-A3B7-463A26BEFFEF}" type="datetimeFigureOut">
              <a:rPr lang="en-US" smtClean="0"/>
              <a:t>1/1/2025</a:t>
            </a:fld>
            <a:endParaRPr lang="en-US"/>
          </a:p>
        </p:txBody>
      </p:sp>
      <p:sp>
        <p:nvSpPr>
          <p:cNvPr id="8" name="Footer Placeholder 7">
            <a:extLst>
              <a:ext uri="{FF2B5EF4-FFF2-40B4-BE49-F238E27FC236}">
                <a16:creationId xmlns:a16="http://schemas.microsoft.com/office/drawing/2014/main" id="{AD8D59AB-59F2-6976-9950-3F03E5E1A08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9D9F6C-0688-8FC8-B240-CB293A214635}"/>
              </a:ext>
            </a:extLst>
          </p:cNvPr>
          <p:cNvSpPr>
            <a:spLocks noGrp="1"/>
          </p:cNvSpPr>
          <p:nvPr>
            <p:ph type="sldNum" sz="quarter" idx="12"/>
          </p:nvPr>
        </p:nvSpPr>
        <p:spPr/>
        <p:txBody>
          <a:bodyPr/>
          <a:lstStyle/>
          <a:p>
            <a:fld id="{92FA197A-C7B0-47B6-B464-D29C38C96700}" type="slidenum">
              <a:rPr lang="en-US" smtClean="0"/>
              <a:t>‹#›</a:t>
            </a:fld>
            <a:endParaRPr lang="en-US"/>
          </a:p>
        </p:txBody>
      </p:sp>
    </p:spTree>
    <p:extLst>
      <p:ext uri="{BB962C8B-B14F-4D97-AF65-F5344CB8AC3E}">
        <p14:creationId xmlns:p14="http://schemas.microsoft.com/office/powerpoint/2010/main" val="2379085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38342-2609-BEF2-0649-A2A81B69CB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388608-B088-A2F5-2E37-EDBD50B913B8}"/>
              </a:ext>
            </a:extLst>
          </p:cNvPr>
          <p:cNvSpPr>
            <a:spLocks noGrp="1"/>
          </p:cNvSpPr>
          <p:nvPr>
            <p:ph type="dt" sz="half" idx="10"/>
          </p:nvPr>
        </p:nvSpPr>
        <p:spPr/>
        <p:txBody>
          <a:bodyPr/>
          <a:lstStyle/>
          <a:p>
            <a:fld id="{2E7CE1EA-5AD6-4D49-A3B7-463A26BEFFEF}" type="datetimeFigureOut">
              <a:rPr lang="en-US" smtClean="0"/>
              <a:t>1/1/2025</a:t>
            </a:fld>
            <a:endParaRPr lang="en-US"/>
          </a:p>
        </p:txBody>
      </p:sp>
      <p:sp>
        <p:nvSpPr>
          <p:cNvPr id="4" name="Footer Placeholder 3">
            <a:extLst>
              <a:ext uri="{FF2B5EF4-FFF2-40B4-BE49-F238E27FC236}">
                <a16:creationId xmlns:a16="http://schemas.microsoft.com/office/drawing/2014/main" id="{DE0551FF-0E1C-EB67-604F-02976A30B72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F9DC04F-2507-A110-DFA8-F37834FEAE18}"/>
              </a:ext>
            </a:extLst>
          </p:cNvPr>
          <p:cNvSpPr>
            <a:spLocks noGrp="1"/>
          </p:cNvSpPr>
          <p:nvPr>
            <p:ph type="sldNum" sz="quarter" idx="12"/>
          </p:nvPr>
        </p:nvSpPr>
        <p:spPr/>
        <p:txBody>
          <a:bodyPr/>
          <a:lstStyle/>
          <a:p>
            <a:fld id="{92FA197A-C7B0-47B6-B464-D29C38C96700}" type="slidenum">
              <a:rPr lang="en-US" smtClean="0"/>
              <a:t>‹#›</a:t>
            </a:fld>
            <a:endParaRPr lang="en-US"/>
          </a:p>
        </p:txBody>
      </p:sp>
    </p:spTree>
    <p:extLst>
      <p:ext uri="{BB962C8B-B14F-4D97-AF65-F5344CB8AC3E}">
        <p14:creationId xmlns:p14="http://schemas.microsoft.com/office/powerpoint/2010/main" val="1462710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0791D3-F0D1-7955-AA7C-9FC6839D9A70}"/>
              </a:ext>
            </a:extLst>
          </p:cNvPr>
          <p:cNvSpPr>
            <a:spLocks noGrp="1"/>
          </p:cNvSpPr>
          <p:nvPr>
            <p:ph type="dt" sz="half" idx="10"/>
          </p:nvPr>
        </p:nvSpPr>
        <p:spPr/>
        <p:txBody>
          <a:bodyPr/>
          <a:lstStyle/>
          <a:p>
            <a:fld id="{2E7CE1EA-5AD6-4D49-A3B7-463A26BEFFEF}" type="datetimeFigureOut">
              <a:rPr lang="en-US" smtClean="0"/>
              <a:t>1/1/2025</a:t>
            </a:fld>
            <a:endParaRPr lang="en-US"/>
          </a:p>
        </p:txBody>
      </p:sp>
      <p:sp>
        <p:nvSpPr>
          <p:cNvPr id="3" name="Footer Placeholder 2">
            <a:extLst>
              <a:ext uri="{FF2B5EF4-FFF2-40B4-BE49-F238E27FC236}">
                <a16:creationId xmlns:a16="http://schemas.microsoft.com/office/drawing/2014/main" id="{B71A8264-C664-C0A5-865B-4F032AFEAE3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93D6B5E-7CCA-410A-CF87-936CB4BE22DD}"/>
              </a:ext>
            </a:extLst>
          </p:cNvPr>
          <p:cNvSpPr>
            <a:spLocks noGrp="1"/>
          </p:cNvSpPr>
          <p:nvPr>
            <p:ph type="sldNum" sz="quarter" idx="12"/>
          </p:nvPr>
        </p:nvSpPr>
        <p:spPr/>
        <p:txBody>
          <a:bodyPr/>
          <a:lstStyle/>
          <a:p>
            <a:fld id="{92FA197A-C7B0-47B6-B464-D29C38C96700}" type="slidenum">
              <a:rPr lang="en-US" smtClean="0"/>
              <a:t>‹#›</a:t>
            </a:fld>
            <a:endParaRPr lang="en-US"/>
          </a:p>
        </p:txBody>
      </p:sp>
    </p:spTree>
    <p:extLst>
      <p:ext uri="{BB962C8B-B14F-4D97-AF65-F5344CB8AC3E}">
        <p14:creationId xmlns:p14="http://schemas.microsoft.com/office/powerpoint/2010/main" val="276788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0E99D-87D9-4C6F-8AED-D53A9B697A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D77C19-CBDD-8B5F-CB4E-2FC83D4B06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607F7DA-D602-70FA-A7D8-DC17DA5FF7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67114D-694A-8DD2-A1C4-9FBBA1C3A52F}"/>
              </a:ext>
            </a:extLst>
          </p:cNvPr>
          <p:cNvSpPr>
            <a:spLocks noGrp="1"/>
          </p:cNvSpPr>
          <p:nvPr>
            <p:ph type="dt" sz="half" idx="10"/>
          </p:nvPr>
        </p:nvSpPr>
        <p:spPr/>
        <p:txBody>
          <a:bodyPr/>
          <a:lstStyle/>
          <a:p>
            <a:fld id="{2E7CE1EA-5AD6-4D49-A3B7-463A26BEFFEF}" type="datetimeFigureOut">
              <a:rPr lang="en-US" smtClean="0"/>
              <a:t>1/1/2025</a:t>
            </a:fld>
            <a:endParaRPr lang="en-US"/>
          </a:p>
        </p:txBody>
      </p:sp>
      <p:sp>
        <p:nvSpPr>
          <p:cNvPr id="6" name="Footer Placeholder 5">
            <a:extLst>
              <a:ext uri="{FF2B5EF4-FFF2-40B4-BE49-F238E27FC236}">
                <a16:creationId xmlns:a16="http://schemas.microsoft.com/office/drawing/2014/main" id="{6C54FDF3-C879-E50A-BEAC-68B2004109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E67C23-C2CF-C1CA-7DD1-A41829DC4F7E}"/>
              </a:ext>
            </a:extLst>
          </p:cNvPr>
          <p:cNvSpPr>
            <a:spLocks noGrp="1"/>
          </p:cNvSpPr>
          <p:nvPr>
            <p:ph type="sldNum" sz="quarter" idx="12"/>
          </p:nvPr>
        </p:nvSpPr>
        <p:spPr/>
        <p:txBody>
          <a:bodyPr/>
          <a:lstStyle/>
          <a:p>
            <a:fld id="{92FA197A-C7B0-47B6-B464-D29C38C96700}" type="slidenum">
              <a:rPr lang="en-US" smtClean="0"/>
              <a:t>‹#›</a:t>
            </a:fld>
            <a:endParaRPr lang="en-US"/>
          </a:p>
        </p:txBody>
      </p:sp>
    </p:spTree>
    <p:extLst>
      <p:ext uri="{BB962C8B-B14F-4D97-AF65-F5344CB8AC3E}">
        <p14:creationId xmlns:p14="http://schemas.microsoft.com/office/powerpoint/2010/main" val="2733728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459D5-DDEB-A855-2303-32BB3FB35E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542BEB-7596-DFB0-2AA4-9DAA770F66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6E5C43-28CD-91AD-6D68-A2C1BA84DF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1664AF-59C3-3975-16FE-455E27CAA082}"/>
              </a:ext>
            </a:extLst>
          </p:cNvPr>
          <p:cNvSpPr>
            <a:spLocks noGrp="1"/>
          </p:cNvSpPr>
          <p:nvPr>
            <p:ph type="dt" sz="half" idx="10"/>
          </p:nvPr>
        </p:nvSpPr>
        <p:spPr/>
        <p:txBody>
          <a:bodyPr/>
          <a:lstStyle/>
          <a:p>
            <a:fld id="{2E7CE1EA-5AD6-4D49-A3B7-463A26BEFFEF}" type="datetimeFigureOut">
              <a:rPr lang="en-US" smtClean="0"/>
              <a:t>1/1/2025</a:t>
            </a:fld>
            <a:endParaRPr lang="en-US"/>
          </a:p>
        </p:txBody>
      </p:sp>
      <p:sp>
        <p:nvSpPr>
          <p:cNvPr id="6" name="Footer Placeholder 5">
            <a:extLst>
              <a:ext uri="{FF2B5EF4-FFF2-40B4-BE49-F238E27FC236}">
                <a16:creationId xmlns:a16="http://schemas.microsoft.com/office/drawing/2014/main" id="{6DCBECBB-3657-DEFA-CFFA-66A0632B9E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321CBE-6D34-A15A-C13C-706DD2885D64}"/>
              </a:ext>
            </a:extLst>
          </p:cNvPr>
          <p:cNvSpPr>
            <a:spLocks noGrp="1"/>
          </p:cNvSpPr>
          <p:nvPr>
            <p:ph type="sldNum" sz="quarter" idx="12"/>
          </p:nvPr>
        </p:nvSpPr>
        <p:spPr/>
        <p:txBody>
          <a:bodyPr/>
          <a:lstStyle/>
          <a:p>
            <a:fld id="{92FA197A-C7B0-47B6-B464-D29C38C96700}" type="slidenum">
              <a:rPr lang="en-US" smtClean="0"/>
              <a:t>‹#›</a:t>
            </a:fld>
            <a:endParaRPr lang="en-US"/>
          </a:p>
        </p:txBody>
      </p:sp>
    </p:spTree>
    <p:extLst>
      <p:ext uri="{BB962C8B-B14F-4D97-AF65-F5344CB8AC3E}">
        <p14:creationId xmlns:p14="http://schemas.microsoft.com/office/powerpoint/2010/main" val="1051888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D8BD82-CAEF-D478-E5D1-F86EB44B58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B75CB87-5625-84E4-FCFF-CD6081A6CC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E8453F-AF09-4F80-1A93-B24DBF6B96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E7CE1EA-5AD6-4D49-A3B7-463A26BEFFEF}" type="datetimeFigureOut">
              <a:rPr lang="en-US" smtClean="0"/>
              <a:t>1/1/2025</a:t>
            </a:fld>
            <a:endParaRPr lang="en-US"/>
          </a:p>
        </p:txBody>
      </p:sp>
      <p:sp>
        <p:nvSpPr>
          <p:cNvPr id="5" name="Footer Placeholder 4">
            <a:extLst>
              <a:ext uri="{FF2B5EF4-FFF2-40B4-BE49-F238E27FC236}">
                <a16:creationId xmlns:a16="http://schemas.microsoft.com/office/drawing/2014/main" id="{54B91620-E8B3-CCED-D9F5-A3B0C94E39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0AAD36C-9686-4064-EDF3-84C9EAB680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2FA197A-C7B0-47B6-B464-D29C38C96700}" type="slidenum">
              <a:rPr lang="en-US" smtClean="0"/>
              <a:t>‹#›</a:t>
            </a:fld>
            <a:endParaRPr lang="en-US"/>
          </a:p>
        </p:txBody>
      </p:sp>
    </p:spTree>
    <p:extLst>
      <p:ext uri="{BB962C8B-B14F-4D97-AF65-F5344CB8AC3E}">
        <p14:creationId xmlns:p14="http://schemas.microsoft.com/office/powerpoint/2010/main" val="2578811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B4179B5-C03D-2A17-1DCD-8999B78228B5}"/>
              </a:ext>
            </a:extLst>
          </p:cNvPr>
          <p:cNvSpPr txBox="1"/>
          <p:nvPr/>
        </p:nvSpPr>
        <p:spPr>
          <a:xfrm>
            <a:off x="8044023" y="1346069"/>
            <a:ext cx="3647152" cy="1200329"/>
          </a:xfrm>
          <a:prstGeom prst="rect">
            <a:avLst/>
          </a:prstGeom>
          <a:noFill/>
        </p:spPr>
        <p:txBody>
          <a:bodyPr wrap="none" lIns="91440" tIns="45720" rIns="91440" bIns="45720" rtlCol="0" anchor="t">
            <a:spAutoFit/>
          </a:bodyPr>
          <a:lstStyle/>
          <a:p>
            <a:pPr algn="ctr"/>
            <a:r>
              <a:rPr lang="en-US" sz="3600" dirty="0">
                <a:solidFill>
                  <a:schemeClr val="bg1"/>
                </a:solidFill>
                <a:latin typeface="Arial"/>
                <a:cs typeface="Arial"/>
              </a:rPr>
              <a:t>UA.I Regulations</a:t>
            </a:r>
            <a:endParaRPr lang="en-US" dirty="0">
              <a:solidFill>
                <a:schemeClr val="bg1"/>
              </a:solidFill>
              <a:latin typeface="Arial"/>
              <a:cs typeface="Arial"/>
            </a:endParaRPr>
          </a:p>
          <a:p>
            <a:pPr algn="ctr"/>
            <a:r>
              <a:rPr lang="en-US" sz="3600" dirty="0">
                <a:solidFill>
                  <a:schemeClr val="bg1"/>
                </a:solidFill>
                <a:latin typeface="Arial" panose="020B0604020202020204" pitchFamily="34" charset="0"/>
                <a:cs typeface="Arial" panose="020B0604020202020204" pitchFamily="34" charset="0"/>
              </a:rPr>
              <a:t>A. General </a:t>
            </a:r>
          </a:p>
        </p:txBody>
      </p:sp>
    </p:spTree>
    <p:extLst>
      <p:ext uri="{BB962C8B-B14F-4D97-AF65-F5344CB8AC3E}">
        <p14:creationId xmlns:p14="http://schemas.microsoft.com/office/powerpoint/2010/main" val="3636199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ABED5-47B0-A3A0-0CBE-2334FA79B4D5}"/>
              </a:ext>
            </a:extLst>
          </p:cNvPr>
          <p:cNvSpPr>
            <a:spLocks noGrp="1"/>
          </p:cNvSpPr>
          <p:nvPr>
            <p:ph type="title"/>
          </p:nvPr>
        </p:nvSpPr>
        <p:spPr/>
        <p:txBody>
          <a:bodyPr/>
          <a:lstStyle/>
          <a:p>
            <a:pPr algn="ctr"/>
            <a:r>
              <a:rPr lang="en-US" dirty="0"/>
              <a:t>UAS Safety Reporting</a:t>
            </a:r>
          </a:p>
        </p:txBody>
      </p:sp>
      <p:pic>
        <p:nvPicPr>
          <p:cNvPr id="9" name="Content Placeholder 8">
            <a:extLst>
              <a:ext uri="{FF2B5EF4-FFF2-40B4-BE49-F238E27FC236}">
                <a16:creationId xmlns:a16="http://schemas.microsoft.com/office/drawing/2014/main" id="{0010D22F-8797-48F1-4054-F4A27EFE6A74}"/>
              </a:ext>
            </a:extLst>
          </p:cNvPr>
          <p:cNvPicPr>
            <a:picLocks noGrp="1" noChangeAspect="1"/>
          </p:cNvPicPr>
          <p:nvPr>
            <p:ph idx="1"/>
          </p:nvPr>
        </p:nvPicPr>
        <p:blipFill>
          <a:blip r:embed="rId3"/>
          <a:stretch>
            <a:fillRect/>
          </a:stretch>
        </p:blipFill>
        <p:spPr>
          <a:xfrm>
            <a:off x="7654543" y="2137536"/>
            <a:ext cx="2667000" cy="3124200"/>
          </a:xfrm>
        </p:spPr>
      </p:pic>
      <p:pic>
        <p:nvPicPr>
          <p:cNvPr id="5" name="Picture 4">
            <a:extLst>
              <a:ext uri="{FF2B5EF4-FFF2-40B4-BE49-F238E27FC236}">
                <a16:creationId xmlns:a16="http://schemas.microsoft.com/office/drawing/2014/main" id="{01949642-5BBC-A937-8439-A57F496932A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4125" y="1508984"/>
            <a:ext cx="5011875" cy="4710828"/>
          </a:xfrm>
          <a:prstGeom prst="rect">
            <a:avLst/>
          </a:prstGeom>
        </p:spPr>
      </p:pic>
      <p:sp>
        <p:nvSpPr>
          <p:cNvPr id="7" name="TextBox 6">
            <a:extLst>
              <a:ext uri="{FF2B5EF4-FFF2-40B4-BE49-F238E27FC236}">
                <a16:creationId xmlns:a16="http://schemas.microsoft.com/office/drawing/2014/main" id="{8563C588-3D73-7891-CF55-7F188C8F3A9F}"/>
              </a:ext>
            </a:extLst>
          </p:cNvPr>
          <p:cNvSpPr txBox="1"/>
          <p:nvPr/>
        </p:nvSpPr>
        <p:spPr>
          <a:xfrm>
            <a:off x="0" y="6219812"/>
            <a:ext cx="12192000" cy="369332"/>
          </a:xfrm>
          <a:prstGeom prst="rect">
            <a:avLst/>
          </a:prstGeom>
          <a:noFill/>
        </p:spPr>
        <p:txBody>
          <a:bodyPr wrap="square">
            <a:spAutoFit/>
          </a:bodyPr>
          <a:lstStyle/>
          <a:p>
            <a:pPr algn="ctr"/>
            <a:r>
              <a:rPr lang="en-US" dirty="0"/>
              <a:t>https://asrs.arc.nasa.gov/uassafety.html</a:t>
            </a:r>
          </a:p>
        </p:txBody>
      </p:sp>
    </p:spTree>
    <p:extLst>
      <p:ext uri="{BB962C8B-B14F-4D97-AF65-F5344CB8AC3E}">
        <p14:creationId xmlns:p14="http://schemas.microsoft.com/office/powerpoint/2010/main" val="1863375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8DFA4-1F49-B913-3FB2-892FB373E891}"/>
              </a:ext>
            </a:extLst>
          </p:cNvPr>
          <p:cNvSpPr>
            <a:spLocks noGrp="1"/>
          </p:cNvSpPr>
          <p:nvPr>
            <p:ph type="title"/>
          </p:nvPr>
        </p:nvSpPr>
        <p:spPr/>
        <p:txBody>
          <a:bodyPr/>
          <a:lstStyle/>
          <a:p>
            <a:pPr algn="ctr"/>
            <a:r>
              <a:rPr lang="en-US" dirty="0"/>
              <a:t>Subpart A—General</a:t>
            </a:r>
          </a:p>
        </p:txBody>
      </p:sp>
      <p:sp>
        <p:nvSpPr>
          <p:cNvPr id="3" name="Content Placeholder 2">
            <a:extLst>
              <a:ext uri="{FF2B5EF4-FFF2-40B4-BE49-F238E27FC236}">
                <a16:creationId xmlns:a16="http://schemas.microsoft.com/office/drawing/2014/main" id="{4E903878-C4D9-6F5A-3FC8-3045F42EC1AB}"/>
              </a:ext>
            </a:extLst>
          </p:cNvPr>
          <p:cNvSpPr>
            <a:spLocks noGrp="1"/>
          </p:cNvSpPr>
          <p:nvPr>
            <p:ph idx="1"/>
          </p:nvPr>
        </p:nvSpPr>
        <p:spPr/>
        <p:txBody>
          <a:bodyPr/>
          <a:lstStyle/>
          <a:p>
            <a:pPr marL="0" indent="0">
              <a:buNone/>
            </a:pPr>
            <a:r>
              <a:rPr lang="en-US" dirty="0"/>
              <a:t>§ 107.7 Inspection, testing, and demonstration of compliance.</a:t>
            </a:r>
          </a:p>
        </p:txBody>
      </p:sp>
      <p:sp>
        <p:nvSpPr>
          <p:cNvPr id="4" name="TextBox 3">
            <a:extLst>
              <a:ext uri="{FF2B5EF4-FFF2-40B4-BE49-F238E27FC236}">
                <a16:creationId xmlns:a16="http://schemas.microsoft.com/office/drawing/2014/main" id="{5B04CB0F-E456-5357-AAEA-6D5B9234233E}"/>
              </a:ext>
            </a:extLst>
          </p:cNvPr>
          <p:cNvSpPr txBox="1"/>
          <p:nvPr/>
        </p:nvSpPr>
        <p:spPr>
          <a:xfrm>
            <a:off x="10982226" y="6308209"/>
            <a:ext cx="924356" cy="369332"/>
          </a:xfrm>
          <a:prstGeom prst="rect">
            <a:avLst/>
          </a:prstGeom>
          <a:noFill/>
        </p:spPr>
        <p:txBody>
          <a:bodyPr wrap="none" rtlCol="0">
            <a:spAutoFit/>
          </a:bodyPr>
          <a:lstStyle/>
          <a:p>
            <a:r>
              <a:rPr lang="en-US" dirty="0"/>
              <a:t>UA.I.K5</a:t>
            </a:r>
          </a:p>
        </p:txBody>
      </p:sp>
      <p:pic>
        <p:nvPicPr>
          <p:cNvPr id="7" name="Picture 6">
            <a:extLst>
              <a:ext uri="{FF2B5EF4-FFF2-40B4-BE49-F238E27FC236}">
                <a16:creationId xmlns:a16="http://schemas.microsoft.com/office/drawing/2014/main" id="{66BD9B8E-D3B0-A420-60DC-FE3B4288C1C3}"/>
              </a:ext>
            </a:extLst>
          </p:cNvPr>
          <p:cNvPicPr>
            <a:picLocks noChangeAspect="1"/>
          </p:cNvPicPr>
          <p:nvPr/>
        </p:nvPicPr>
        <p:blipFill>
          <a:blip r:embed="rId3"/>
          <a:stretch>
            <a:fillRect/>
          </a:stretch>
        </p:blipFill>
        <p:spPr>
          <a:xfrm>
            <a:off x="1700212" y="2266950"/>
            <a:ext cx="8791575" cy="4591050"/>
          </a:xfrm>
          <a:prstGeom prst="rect">
            <a:avLst/>
          </a:prstGeom>
        </p:spPr>
      </p:pic>
    </p:spTree>
    <p:extLst>
      <p:ext uri="{BB962C8B-B14F-4D97-AF65-F5344CB8AC3E}">
        <p14:creationId xmlns:p14="http://schemas.microsoft.com/office/powerpoint/2010/main" val="3003225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8DFA4-1F49-B913-3FB2-892FB373E891}"/>
              </a:ext>
            </a:extLst>
          </p:cNvPr>
          <p:cNvSpPr>
            <a:spLocks noGrp="1"/>
          </p:cNvSpPr>
          <p:nvPr>
            <p:ph type="title"/>
          </p:nvPr>
        </p:nvSpPr>
        <p:spPr/>
        <p:txBody>
          <a:bodyPr/>
          <a:lstStyle/>
          <a:p>
            <a:pPr algn="ctr"/>
            <a:r>
              <a:rPr lang="en-US" dirty="0"/>
              <a:t>Subpart A—General</a:t>
            </a:r>
          </a:p>
        </p:txBody>
      </p:sp>
      <p:sp>
        <p:nvSpPr>
          <p:cNvPr id="3" name="Content Placeholder 2">
            <a:extLst>
              <a:ext uri="{FF2B5EF4-FFF2-40B4-BE49-F238E27FC236}">
                <a16:creationId xmlns:a16="http://schemas.microsoft.com/office/drawing/2014/main" id="{4E903878-C4D9-6F5A-3FC8-3045F42EC1AB}"/>
              </a:ext>
            </a:extLst>
          </p:cNvPr>
          <p:cNvSpPr>
            <a:spLocks noGrp="1"/>
          </p:cNvSpPr>
          <p:nvPr>
            <p:ph idx="1"/>
          </p:nvPr>
        </p:nvSpPr>
        <p:spPr/>
        <p:txBody>
          <a:bodyPr/>
          <a:lstStyle/>
          <a:p>
            <a:pPr marL="0" indent="0">
              <a:buNone/>
            </a:pPr>
            <a:r>
              <a:rPr lang="en-US" dirty="0"/>
              <a:t>§ 107.7 Inspection, testing, and demonstration of compliance.</a:t>
            </a:r>
          </a:p>
        </p:txBody>
      </p:sp>
      <p:sp>
        <p:nvSpPr>
          <p:cNvPr id="4" name="TextBox 3">
            <a:extLst>
              <a:ext uri="{FF2B5EF4-FFF2-40B4-BE49-F238E27FC236}">
                <a16:creationId xmlns:a16="http://schemas.microsoft.com/office/drawing/2014/main" id="{5B04CB0F-E456-5357-AAEA-6D5B9234233E}"/>
              </a:ext>
            </a:extLst>
          </p:cNvPr>
          <p:cNvSpPr txBox="1"/>
          <p:nvPr/>
        </p:nvSpPr>
        <p:spPr>
          <a:xfrm>
            <a:off x="10982226" y="6308209"/>
            <a:ext cx="1130502" cy="369332"/>
          </a:xfrm>
          <a:prstGeom prst="rect">
            <a:avLst/>
          </a:prstGeom>
          <a:noFill/>
        </p:spPr>
        <p:txBody>
          <a:bodyPr wrap="none" rtlCol="0">
            <a:spAutoFit/>
          </a:bodyPr>
          <a:lstStyle/>
          <a:p>
            <a:r>
              <a:rPr lang="en-US" dirty="0"/>
              <a:t>UA.I.A.K5</a:t>
            </a:r>
          </a:p>
        </p:txBody>
      </p:sp>
      <p:pic>
        <p:nvPicPr>
          <p:cNvPr id="6" name="Picture 5">
            <a:extLst>
              <a:ext uri="{FF2B5EF4-FFF2-40B4-BE49-F238E27FC236}">
                <a16:creationId xmlns:a16="http://schemas.microsoft.com/office/drawing/2014/main" id="{8449A6F3-06F6-600F-681A-B59AB68A8D60}"/>
              </a:ext>
            </a:extLst>
          </p:cNvPr>
          <p:cNvPicPr>
            <a:picLocks noChangeAspect="1"/>
          </p:cNvPicPr>
          <p:nvPr/>
        </p:nvPicPr>
        <p:blipFill>
          <a:blip r:embed="rId2"/>
          <a:stretch>
            <a:fillRect/>
          </a:stretch>
        </p:blipFill>
        <p:spPr>
          <a:xfrm>
            <a:off x="1733549" y="2326482"/>
            <a:ext cx="8724900" cy="4191000"/>
          </a:xfrm>
          <a:prstGeom prst="rect">
            <a:avLst/>
          </a:prstGeom>
        </p:spPr>
      </p:pic>
    </p:spTree>
    <p:extLst>
      <p:ext uri="{BB962C8B-B14F-4D97-AF65-F5344CB8AC3E}">
        <p14:creationId xmlns:p14="http://schemas.microsoft.com/office/powerpoint/2010/main" val="1579469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8DFA4-1F49-B913-3FB2-892FB373E891}"/>
              </a:ext>
            </a:extLst>
          </p:cNvPr>
          <p:cNvSpPr>
            <a:spLocks noGrp="1"/>
          </p:cNvSpPr>
          <p:nvPr>
            <p:ph type="title"/>
          </p:nvPr>
        </p:nvSpPr>
        <p:spPr/>
        <p:txBody>
          <a:bodyPr/>
          <a:lstStyle/>
          <a:p>
            <a:pPr algn="ctr"/>
            <a:r>
              <a:rPr lang="en-US" dirty="0"/>
              <a:t>Subpart A—General</a:t>
            </a:r>
          </a:p>
        </p:txBody>
      </p:sp>
      <p:sp>
        <p:nvSpPr>
          <p:cNvPr id="3" name="Content Placeholder 2">
            <a:extLst>
              <a:ext uri="{FF2B5EF4-FFF2-40B4-BE49-F238E27FC236}">
                <a16:creationId xmlns:a16="http://schemas.microsoft.com/office/drawing/2014/main" id="{4E903878-C4D9-6F5A-3FC8-3045F42EC1AB}"/>
              </a:ext>
            </a:extLst>
          </p:cNvPr>
          <p:cNvSpPr>
            <a:spLocks noGrp="1"/>
          </p:cNvSpPr>
          <p:nvPr>
            <p:ph idx="1"/>
          </p:nvPr>
        </p:nvSpPr>
        <p:spPr/>
        <p:txBody>
          <a:bodyPr/>
          <a:lstStyle/>
          <a:p>
            <a:pPr marL="0" indent="0">
              <a:buNone/>
            </a:pPr>
            <a:r>
              <a:rPr lang="en-US" dirty="0"/>
              <a:t>§ 107.35 Operation of multiple small unmanned aircraft.</a:t>
            </a:r>
          </a:p>
        </p:txBody>
      </p:sp>
      <p:sp>
        <p:nvSpPr>
          <p:cNvPr id="4" name="TextBox 3">
            <a:extLst>
              <a:ext uri="{FF2B5EF4-FFF2-40B4-BE49-F238E27FC236}">
                <a16:creationId xmlns:a16="http://schemas.microsoft.com/office/drawing/2014/main" id="{5B04CB0F-E456-5357-AAEA-6D5B9234233E}"/>
              </a:ext>
            </a:extLst>
          </p:cNvPr>
          <p:cNvSpPr txBox="1"/>
          <p:nvPr/>
        </p:nvSpPr>
        <p:spPr>
          <a:xfrm>
            <a:off x="10982226" y="6308209"/>
            <a:ext cx="1130502" cy="369332"/>
          </a:xfrm>
          <a:prstGeom prst="rect">
            <a:avLst/>
          </a:prstGeom>
          <a:noFill/>
        </p:spPr>
        <p:txBody>
          <a:bodyPr wrap="none" rtlCol="0">
            <a:spAutoFit/>
          </a:bodyPr>
          <a:lstStyle/>
          <a:p>
            <a:r>
              <a:rPr lang="en-US" dirty="0"/>
              <a:t>UA.I.A.K6</a:t>
            </a:r>
          </a:p>
        </p:txBody>
      </p:sp>
      <p:pic>
        <p:nvPicPr>
          <p:cNvPr id="7" name="Picture 6">
            <a:extLst>
              <a:ext uri="{FF2B5EF4-FFF2-40B4-BE49-F238E27FC236}">
                <a16:creationId xmlns:a16="http://schemas.microsoft.com/office/drawing/2014/main" id="{E0470F64-62AD-B81E-A4B4-7FCFC6F1D7D9}"/>
              </a:ext>
            </a:extLst>
          </p:cNvPr>
          <p:cNvPicPr>
            <a:picLocks noChangeAspect="1"/>
          </p:cNvPicPr>
          <p:nvPr/>
        </p:nvPicPr>
        <p:blipFill>
          <a:blip r:embed="rId3"/>
          <a:stretch>
            <a:fillRect/>
          </a:stretch>
        </p:blipFill>
        <p:spPr>
          <a:xfrm>
            <a:off x="1614487" y="2539935"/>
            <a:ext cx="8963025" cy="571500"/>
          </a:xfrm>
          <a:prstGeom prst="rect">
            <a:avLst/>
          </a:prstGeom>
        </p:spPr>
      </p:pic>
    </p:spTree>
    <p:extLst>
      <p:ext uri="{BB962C8B-B14F-4D97-AF65-F5344CB8AC3E}">
        <p14:creationId xmlns:p14="http://schemas.microsoft.com/office/powerpoint/2010/main" val="1678240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8DFA4-1F49-B913-3FB2-892FB373E891}"/>
              </a:ext>
            </a:extLst>
          </p:cNvPr>
          <p:cNvSpPr>
            <a:spLocks noGrp="1"/>
          </p:cNvSpPr>
          <p:nvPr>
            <p:ph type="title"/>
          </p:nvPr>
        </p:nvSpPr>
        <p:spPr/>
        <p:txBody>
          <a:bodyPr/>
          <a:lstStyle/>
          <a:p>
            <a:pPr algn="ctr"/>
            <a:r>
              <a:rPr lang="en-US" dirty="0"/>
              <a:t>Subpart A—General</a:t>
            </a:r>
          </a:p>
        </p:txBody>
      </p:sp>
      <p:sp>
        <p:nvSpPr>
          <p:cNvPr id="3" name="Content Placeholder 2">
            <a:extLst>
              <a:ext uri="{FF2B5EF4-FFF2-40B4-BE49-F238E27FC236}">
                <a16:creationId xmlns:a16="http://schemas.microsoft.com/office/drawing/2014/main" id="{4E903878-C4D9-6F5A-3FC8-3045F42EC1AB}"/>
              </a:ext>
            </a:extLst>
          </p:cNvPr>
          <p:cNvSpPr>
            <a:spLocks noGrp="1"/>
          </p:cNvSpPr>
          <p:nvPr>
            <p:ph idx="1"/>
          </p:nvPr>
        </p:nvSpPr>
        <p:spPr/>
        <p:txBody>
          <a:bodyPr/>
          <a:lstStyle/>
          <a:p>
            <a:pPr marL="0" indent="0">
              <a:buNone/>
            </a:pPr>
            <a:r>
              <a:rPr lang="en-US" dirty="0"/>
              <a:t>§ 107.165 Record retention.</a:t>
            </a:r>
          </a:p>
        </p:txBody>
      </p:sp>
      <p:sp>
        <p:nvSpPr>
          <p:cNvPr id="4" name="TextBox 3">
            <a:extLst>
              <a:ext uri="{FF2B5EF4-FFF2-40B4-BE49-F238E27FC236}">
                <a16:creationId xmlns:a16="http://schemas.microsoft.com/office/drawing/2014/main" id="{5B04CB0F-E456-5357-AAEA-6D5B9234233E}"/>
              </a:ext>
            </a:extLst>
          </p:cNvPr>
          <p:cNvSpPr txBox="1"/>
          <p:nvPr/>
        </p:nvSpPr>
        <p:spPr>
          <a:xfrm>
            <a:off x="10982226" y="6308209"/>
            <a:ext cx="924356" cy="369332"/>
          </a:xfrm>
          <a:prstGeom prst="rect">
            <a:avLst/>
          </a:prstGeom>
          <a:noFill/>
        </p:spPr>
        <p:txBody>
          <a:bodyPr wrap="none" rtlCol="0">
            <a:spAutoFit/>
          </a:bodyPr>
          <a:lstStyle/>
          <a:p>
            <a:r>
              <a:rPr lang="en-US" dirty="0"/>
              <a:t>UA.I.K7</a:t>
            </a:r>
          </a:p>
        </p:txBody>
      </p:sp>
      <p:pic>
        <p:nvPicPr>
          <p:cNvPr id="6" name="Picture 5">
            <a:extLst>
              <a:ext uri="{FF2B5EF4-FFF2-40B4-BE49-F238E27FC236}">
                <a16:creationId xmlns:a16="http://schemas.microsoft.com/office/drawing/2014/main" id="{84F54276-99AD-5139-BE5D-66CACB6451BE}"/>
              </a:ext>
            </a:extLst>
          </p:cNvPr>
          <p:cNvPicPr>
            <a:picLocks noChangeAspect="1"/>
          </p:cNvPicPr>
          <p:nvPr/>
        </p:nvPicPr>
        <p:blipFill>
          <a:blip r:embed="rId3"/>
          <a:stretch>
            <a:fillRect/>
          </a:stretch>
        </p:blipFill>
        <p:spPr>
          <a:xfrm>
            <a:off x="1709737" y="2269944"/>
            <a:ext cx="8772525" cy="4486275"/>
          </a:xfrm>
          <a:prstGeom prst="rect">
            <a:avLst/>
          </a:prstGeom>
        </p:spPr>
      </p:pic>
    </p:spTree>
    <p:extLst>
      <p:ext uri="{BB962C8B-B14F-4D97-AF65-F5344CB8AC3E}">
        <p14:creationId xmlns:p14="http://schemas.microsoft.com/office/powerpoint/2010/main" val="600470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8DFA4-1F49-B913-3FB2-892FB373E891}"/>
              </a:ext>
            </a:extLst>
          </p:cNvPr>
          <p:cNvSpPr>
            <a:spLocks noGrp="1"/>
          </p:cNvSpPr>
          <p:nvPr>
            <p:ph type="title"/>
          </p:nvPr>
        </p:nvSpPr>
        <p:spPr/>
        <p:txBody>
          <a:bodyPr/>
          <a:lstStyle/>
          <a:p>
            <a:pPr algn="ctr"/>
            <a:r>
              <a:rPr lang="en-US" dirty="0"/>
              <a:t>Subpart A—General</a:t>
            </a:r>
          </a:p>
        </p:txBody>
      </p:sp>
      <p:sp>
        <p:nvSpPr>
          <p:cNvPr id="3" name="Content Placeholder 2">
            <a:extLst>
              <a:ext uri="{FF2B5EF4-FFF2-40B4-BE49-F238E27FC236}">
                <a16:creationId xmlns:a16="http://schemas.microsoft.com/office/drawing/2014/main" id="{4E903878-C4D9-6F5A-3FC8-3045F42EC1AB}"/>
              </a:ext>
            </a:extLst>
          </p:cNvPr>
          <p:cNvSpPr>
            <a:spLocks noGrp="1"/>
          </p:cNvSpPr>
          <p:nvPr>
            <p:ph idx="1"/>
          </p:nvPr>
        </p:nvSpPr>
        <p:spPr/>
        <p:txBody>
          <a:bodyPr/>
          <a:lstStyle/>
          <a:p>
            <a:pPr marL="0" indent="0">
              <a:buNone/>
            </a:pPr>
            <a:r>
              <a:rPr lang="en-US" dirty="0"/>
              <a:t>§ 107.165 Record retention.</a:t>
            </a:r>
          </a:p>
        </p:txBody>
      </p:sp>
      <p:sp>
        <p:nvSpPr>
          <p:cNvPr id="4" name="TextBox 3">
            <a:extLst>
              <a:ext uri="{FF2B5EF4-FFF2-40B4-BE49-F238E27FC236}">
                <a16:creationId xmlns:a16="http://schemas.microsoft.com/office/drawing/2014/main" id="{5B04CB0F-E456-5357-AAEA-6D5B9234233E}"/>
              </a:ext>
            </a:extLst>
          </p:cNvPr>
          <p:cNvSpPr txBox="1"/>
          <p:nvPr/>
        </p:nvSpPr>
        <p:spPr>
          <a:xfrm>
            <a:off x="10982226" y="6308209"/>
            <a:ext cx="1130502" cy="369332"/>
          </a:xfrm>
          <a:prstGeom prst="rect">
            <a:avLst/>
          </a:prstGeom>
          <a:noFill/>
        </p:spPr>
        <p:txBody>
          <a:bodyPr wrap="none" rtlCol="0">
            <a:spAutoFit/>
          </a:bodyPr>
          <a:lstStyle/>
          <a:p>
            <a:r>
              <a:rPr lang="en-US" dirty="0"/>
              <a:t>UA.I.A.K7</a:t>
            </a:r>
          </a:p>
        </p:txBody>
      </p:sp>
      <p:pic>
        <p:nvPicPr>
          <p:cNvPr id="7" name="Picture 6">
            <a:extLst>
              <a:ext uri="{FF2B5EF4-FFF2-40B4-BE49-F238E27FC236}">
                <a16:creationId xmlns:a16="http://schemas.microsoft.com/office/drawing/2014/main" id="{57F94888-BAEE-00F2-7AB2-F355C450ACDB}"/>
              </a:ext>
            </a:extLst>
          </p:cNvPr>
          <p:cNvPicPr>
            <a:picLocks noChangeAspect="1"/>
          </p:cNvPicPr>
          <p:nvPr/>
        </p:nvPicPr>
        <p:blipFill>
          <a:blip r:embed="rId2"/>
          <a:stretch>
            <a:fillRect/>
          </a:stretch>
        </p:blipFill>
        <p:spPr>
          <a:xfrm>
            <a:off x="1685925" y="2417729"/>
            <a:ext cx="8820150" cy="1419225"/>
          </a:xfrm>
          <a:prstGeom prst="rect">
            <a:avLst/>
          </a:prstGeom>
        </p:spPr>
      </p:pic>
    </p:spTree>
    <p:extLst>
      <p:ext uri="{BB962C8B-B14F-4D97-AF65-F5344CB8AC3E}">
        <p14:creationId xmlns:p14="http://schemas.microsoft.com/office/powerpoint/2010/main" val="3554343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C3B5FD6-2C9D-7A1D-2135-0A857B89477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62889" y="1690688"/>
            <a:ext cx="5866222" cy="3910815"/>
          </a:xfrm>
          <a:prstGeom prst="rect">
            <a:avLst/>
          </a:prstGeom>
        </p:spPr>
      </p:pic>
      <p:sp>
        <p:nvSpPr>
          <p:cNvPr id="2" name="Title 1">
            <a:extLst>
              <a:ext uri="{FF2B5EF4-FFF2-40B4-BE49-F238E27FC236}">
                <a16:creationId xmlns:a16="http://schemas.microsoft.com/office/drawing/2014/main" id="{E5B8DFA4-1F49-B913-3FB2-892FB373E891}"/>
              </a:ext>
            </a:extLst>
          </p:cNvPr>
          <p:cNvSpPr>
            <a:spLocks noGrp="1"/>
          </p:cNvSpPr>
          <p:nvPr>
            <p:ph type="title"/>
          </p:nvPr>
        </p:nvSpPr>
        <p:spPr/>
        <p:txBody>
          <a:bodyPr/>
          <a:lstStyle/>
          <a:p>
            <a:pPr algn="ctr"/>
            <a:r>
              <a:rPr lang="en-US" dirty="0"/>
              <a:t>Subpart A—General</a:t>
            </a:r>
          </a:p>
        </p:txBody>
      </p:sp>
      <p:sp>
        <p:nvSpPr>
          <p:cNvPr id="3" name="Content Placeholder 2">
            <a:extLst>
              <a:ext uri="{FF2B5EF4-FFF2-40B4-BE49-F238E27FC236}">
                <a16:creationId xmlns:a16="http://schemas.microsoft.com/office/drawing/2014/main" id="{4E903878-C4D9-6F5A-3FC8-3045F42EC1AB}"/>
              </a:ext>
            </a:extLst>
          </p:cNvPr>
          <p:cNvSpPr>
            <a:spLocks noGrp="1"/>
          </p:cNvSpPr>
          <p:nvPr>
            <p:ph idx="1"/>
          </p:nvPr>
        </p:nvSpPr>
        <p:spPr/>
        <p:txBody>
          <a:bodyPr/>
          <a:lstStyle/>
          <a:p>
            <a:pPr marL="0" indent="0">
              <a:buNone/>
            </a:pPr>
            <a:r>
              <a:rPr lang="en-US" dirty="0"/>
              <a:t>§ 89 Previously manufactured sUAS.</a:t>
            </a:r>
          </a:p>
        </p:txBody>
      </p:sp>
      <p:sp>
        <p:nvSpPr>
          <p:cNvPr id="4" name="TextBox 3">
            <a:extLst>
              <a:ext uri="{FF2B5EF4-FFF2-40B4-BE49-F238E27FC236}">
                <a16:creationId xmlns:a16="http://schemas.microsoft.com/office/drawing/2014/main" id="{5B04CB0F-E456-5357-AAEA-6D5B9234233E}"/>
              </a:ext>
            </a:extLst>
          </p:cNvPr>
          <p:cNvSpPr txBox="1"/>
          <p:nvPr/>
        </p:nvSpPr>
        <p:spPr>
          <a:xfrm>
            <a:off x="10982226" y="6308209"/>
            <a:ext cx="1130502" cy="369332"/>
          </a:xfrm>
          <a:prstGeom prst="rect">
            <a:avLst/>
          </a:prstGeom>
          <a:noFill/>
        </p:spPr>
        <p:txBody>
          <a:bodyPr wrap="none" rtlCol="0">
            <a:spAutoFit/>
          </a:bodyPr>
          <a:lstStyle/>
          <a:p>
            <a:r>
              <a:rPr lang="en-US" dirty="0"/>
              <a:t>UA.I.A.K8</a:t>
            </a:r>
          </a:p>
        </p:txBody>
      </p:sp>
    </p:spTree>
    <p:extLst>
      <p:ext uri="{BB962C8B-B14F-4D97-AF65-F5344CB8AC3E}">
        <p14:creationId xmlns:p14="http://schemas.microsoft.com/office/powerpoint/2010/main" val="1764874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064BB75-9B62-6870-3531-CDBF2D8400E1}"/>
              </a:ext>
            </a:extLst>
          </p:cNvPr>
          <p:cNvPicPr>
            <a:picLocks noChangeAspect="1"/>
          </p:cNvPicPr>
          <p:nvPr/>
        </p:nvPicPr>
        <p:blipFill>
          <a:blip r:embed="rId2"/>
          <a:stretch>
            <a:fillRect/>
          </a:stretch>
        </p:blipFill>
        <p:spPr>
          <a:xfrm>
            <a:off x="511928" y="1334973"/>
            <a:ext cx="11168144" cy="4188054"/>
          </a:xfrm>
          <a:prstGeom prst="rect">
            <a:avLst/>
          </a:prstGeom>
        </p:spPr>
      </p:pic>
    </p:spTree>
    <p:extLst>
      <p:ext uri="{BB962C8B-B14F-4D97-AF65-F5344CB8AC3E}">
        <p14:creationId xmlns:p14="http://schemas.microsoft.com/office/powerpoint/2010/main" val="705795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6C88E-9912-7722-ECEC-D23BAE21DBFB}"/>
              </a:ext>
            </a:extLst>
          </p:cNvPr>
          <p:cNvSpPr>
            <a:spLocks noGrp="1"/>
          </p:cNvSpPr>
          <p:nvPr>
            <p:ph type="title"/>
          </p:nvPr>
        </p:nvSpPr>
        <p:spPr/>
        <p:txBody>
          <a:bodyPr/>
          <a:lstStyle/>
          <a:p>
            <a:pPr algn="ctr"/>
            <a:r>
              <a:rPr lang="en-US" dirty="0"/>
              <a:t>Topics</a:t>
            </a:r>
          </a:p>
        </p:txBody>
      </p:sp>
      <p:pic>
        <p:nvPicPr>
          <p:cNvPr id="5" name="Picture 4">
            <a:extLst>
              <a:ext uri="{FF2B5EF4-FFF2-40B4-BE49-F238E27FC236}">
                <a16:creationId xmlns:a16="http://schemas.microsoft.com/office/drawing/2014/main" id="{E4C807EB-1568-9D9C-FFA9-2548A46A6F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54686" y="1433147"/>
            <a:ext cx="9082628" cy="5142490"/>
          </a:xfrm>
          <a:prstGeom prst="rect">
            <a:avLst/>
          </a:prstGeom>
        </p:spPr>
      </p:pic>
    </p:spTree>
    <p:extLst>
      <p:ext uri="{BB962C8B-B14F-4D97-AF65-F5344CB8AC3E}">
        <p14:creationId xmlns:p14="http://schemas.microsoft.com/office/powerpoint/2010/main" val="3821836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4478F-F9FF-155B-F25D-2A530F12AC74}"/>
              </a:ext>
            </a:extLst>
          </p:cNvPr>
          <p:cNvSpPr>
            <a:spLocks noGrp="1"/>
          </p:cNvSpPr>
          <p:nvPr>
            <p:ph type="title"/>
          </p:nvPr>
        </p:nvSpPr>
        <p:spPr/>
        <p:txBody>
          <a:bodyPr>
            <a:normAutofit/>
          </a:bodyPr>
          <a:lstStyle/>
          <a:p>
            <a:r>
              <a:rPr lang="en-US" sz="4000" dirty="0"/>
              <a:t>14 CFR §107—Small Unmanned Aircraft Systems</a:t>
            </a:r>
          </a:p>
        </p:txBody>
      </p:sp>
      <p:sp>
        <p:nvSpPr>
          <p:cNvPr id="3" name="Content Placeholder 2">
            <a:extLst>
              <a:ext uri="{FF2B5EF4-FFF2-40B4-BE49-F238E27FC236}">
                <a16:creationId xmlns:a16="http://schemas.microsoft.com/office/drawing/2014/main" id="{906CAC82-9C34-9694-7F3B-E9A8AD00732F}"/>
              </a:ext>
            </a:extLst>
          </p:cNvPr>
          <p:cNvSpPr>
            <a:spLocks noGrp="1"/>
          </p:cNvSpPr>
          <p:nvPr>
            <p:ph idx="1"/>
          </p:nvPr>
        </p:nvSpPr>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pPr marL="0" indent="0" algn="ctr">
              <a:buNone/>
            </a:pPr>
            <a:r>
              <a:rPr lang="en-US" sz="2400" dirty="0"/>
              <a:t>https://www.ecfr.gov/current/title-14/chapter-I/subchapter-F/part-107</a:t>
            </a:r>
          </a:p>
        </p:txBody>
      </p:sp>
      <p:pic>
        <p:nvPicPr>
          <p:cNvPr id="5" name="Picture 4">
            <a:extLst>
              <a:ext uri="{FF2B5EF4-FFF2-40B4-BE49-F238E27FC236}">
                <a16:creationId xmlns:a16="http://schemas.microsoft.com/office/drawing/2014/main" id="{B0ED6DF2-D801-31B2-C18B-FFBB8DD0B402}"/>
              </a:ext>
            </a:extLst>
          </p:cNvPr>
          <p:cNvPicPr>
            <a:picLocks noChangeAspect="1"/>
          </p:cNvPicPr>
          <p:nvPr/>
        </p:nvPicPr>
        <p:blipFill>
          <a:blip r:embed="rId3"/>
          <a:stretch>
            <a:fillRect/>
          </a:stretch>
        </p:blipFill>
        <p:spPr>
          <a:xfrm>
            <a:off x="4762500" y="1866900"/>
            <a:ext cx="2667000" cy="3124200"/>
          </a:xfrm>
          <a:prstGeom prst="rect">
            <a:avLst/>
          </a:prstGeom>
        </p:spPr>
      </p:pic>
    </p:spTree>
    <p:extLst>
      <p:ext uri="{BB962C8B-B14F-4D97-AF65-F5344CB8AC3E}">
        <p14:creationId xmlns:p14="http://schemas.microsoft.com/office/powerpoint/2010/main" val="2111504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8DFA4-1F49-B913-3FB2-892FB373E891}"/>
              </a:ext>
            </a:extLst>
          </p:cNvPr>
          <p:cNvSpPr>
            <a:spLocks noGrp="1"/>
          </p:cNvSpPr>
          <p:nvPr>
            <p:ph type="title"/>
          </p:nvPr>
        </p:nvSpPr>
        <p:spPr/>
        <p:txBody>
          <a:bodyPr/>
          <a:lstStyle/>
          <a:p>
            <a:pPr algn="ctr"/>
            <a:r>
              <a:rPr lang="en-US" dirty="0"/>
              <a:t>Subpart A—General</a:t>
            </a:r>
          </a:p>
        </p:txBody>
      </p:sp>
      <p:sp>
        <p:nvSpPr>
          <p:cNvPr id="3" name="Content Placeholder 2">
            <a:extLst>
              <a:ext uri="{FF2B5EF4-FFF2-40B4-BE49-F238E27FC236}">
                <a16:creationId xmlns:a16="http://schemas.microsoft.com/office/drawing/2014/main" id="{4E903878-C4D9-6F5A-3FC8-3045F42EC1AB}"/>
              </a:ext>
            </a:extLst>
          </p:cNvPr>
          <p:cNvSpPr>
            <a:spLocks noGrp="1"/>
          </p:cNvSpPr>
          <p:nvPr>
            <p:ph idx="1"/>
          </p:nvPr>
        </p:nvSpPr>
        <p:spPr/>
        <p:txBody>
          <a:bodyPr/>
          <a:lstStyle/>
          <a:p>
            <a:pPr marL="0" indent="0">
              <a:buNone/>
            </a:pPr>
            <a:r>
              <a:rPr lang="en-US" dirty="0"/>
              <a:t>§ 107.1 Applicability</a:t>
            </a:r>
          </a:p>
        </p:txBody>
      </p:sp>
      <p:pic>
        <p:nvPicPr>
          <p:cNvPr id="5" name="Picture 4">
            <a:extLst>
              <a:ext uri="{FF2B5EF4-FFF2-40B4-BE49-F238E27FC236}">
                <a16:creationId xmlns:a16="http://schemas.microsoft.com/office/drawing/2014/main" id="{9984C357-B6A5-23C8-A0EB-27762F7BCBA0}"/>
              </a:ext>
            </a:extLst>
          </p:cNvPr>
          <p:cNvPicPr>
            <a:picLocks noChangeAspect="1"/>
          </p:cNvPicPr>
          <p:nvPr/>
        </p:nvPicPr>
        <p:blipFill>
          <a:blip r:embed="rId2"/>
          <a:stretch>
            <a:fillRect/>
          </a:stretch>
        </p:blipFill>
        <p:spPr>
          <a:xfrm>
            <a:off x="1681162" y="2368550"/>
            <a:ext cx="8829675" cy="3943350"/>
          </a:xfrm>
          <a:prstGeom prst="rect">
            <a:avLst/>
          </a:prstGeom>
        </p:spPr>
      </p:pic>
      <p:sp>
        <p:nvSpPr>
          <p:cNvPr id="6" name="TextBox 5">
            <a:extLst>
              <a:ext uri="{FF2B5EF4-FFF2-40B4-BE49-F238E27FC236}">
                <a16:creationId xmlns:a16="http://schemas.microsoft.com/office/drawing/2014/main" id="{A2546160-2429-8576-1DF9-1A5504AC4CB6}"/>
              </a:ext>
            </a:extLst>
          </p:cNvPr>
          <p:cNvSpPr txBox="1"/>
          <p:nvPr/>
        </p:nvSpPr>
        <p:spPr>
          <a:xfrm>
            <a:off x="10982226" y="6308209"/>
            <a:ext cx="1130502" cy="369332"/>
          </a:xfrm>
          <a:prstGeom prst="rect">
            <a:avLst/>
          </a:prstGeom>
          <a:noFill/>
        </p:spPr>
        <p:txBody>
          <a:bodyPr wrap="none" rtlCol="0">
            <a:spAutoFit/>
          </a:bodyPr>
          <a:lstStyle/>
          <a:p>
            <a:r>
              <a:rPr lang="en-US" dirty="0"/>
              <a:t>UA.I.A.K1</a:t>
            </a:r>
          </a:p>
        </p:txBody>
      </p:sp>
    </p:spTree>
    <p:extLst>
      <p:ext uri="{BB962C8B-B14F-4D97-AF65-F5344CB8AC3E}">
        <p14:creationId xmlns:p14="http://schemas.microsoft.com/office/powerpoint/2010/main" val="1767963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8DFA4-1F49-B913-3FB2-892FB373E891}"/>
              </a:ext>
            </a:extLst>
          </p:cNvPr>
          <p:cNvSpPr>
            <a:spLocks noGrp="1"/>
          </p:cNvSpPr>
          <p:nvPr>
            <p:ph type="title"/>
          </p:nvPr>
        </p:nvSpPr>
        <p:spPr/>
        <p:txBody>
          <a:bodyPr/>
          <a:lstStyle/>
          <a:p>
            <a:pPr algn="ctr"/>
            <a:r>
              <a:rPr lang="en-US" dirty="0"/>
              <a:t>Subpart A—General</a:t>
            </a:r>
          </a:p>
        </p:txBody>
      </p:sp>
      <p:sp>
        <p:nvSpPr>
          <p:cNvPr id="3" name="Content Placeholder 2">
            <a:extLst>
              <a:ext uri="{FF2B5EF4-FFF2-40B4-BE49-F238E27FC236}">
                <a16:creationId xmlns:a16="http://schemas.microsoft.com/office/drawing/2014/main" id="{4E903878-C4D9-6F5A-3FC8-3045F42EC1AB}"/>
              </a:ext>
            </a:extLst>
          </p:cNvPr>
          <p:cNvSpPr>
            <a:spLocks noGrp="1"/>
          </p:cNvSpPr>
          <p:nvPr>
            <p:ph idx="1"/>
          </p:nvPr>
        </p:nvSpPr>
        <p:spPr/>
        <p:txBody>
          <a:bodyPr/>
          <a:lstStyle/>
          <a:p>
            <a:pPr marL="0" indent="0">
              <a:buNone/>
            </a:pPr>
            <a:r>
              <a:rPr lang="en-US" dirty="0"/>
              <a:t>§ 107.3 Definitions.</a:t>
            </a:r>
          </a:p>
        </p:txBody>
      </p:sp>
      <p:pic>
        <p:nvPicPr>
          <p:cNvPr id="6" name="Picture 5">
            <a:extLst>
              <a:ext uri="{FF2B5EF4-FFF2-40B4-BE49-F238E27FC236}">
                <a16:creationId xmlns:a16="http://schemas.microsoft.com/office/drawing/2014/main" id="{20089005-6C83-6F03-ED4C-CDAFE3F008A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38312" y="2508119"/>
            <a:ext cx="8715375" cy="3364780"/>
          </a:xfrm>
          <a:prstGeom prst="rect">
            <a:avLst/>
          </a:prstGeom>
        </p:spPr>
      </p:pic>
      <p:sp>
        <p:nvSpPr>
          <p:cNvPr id="7" name="TextBox 6">
            <a:extLst>
              <a:ext uri="{FF2B5EF4-FFF2-40B4-BE49-F238E27FC236}">
                <a16:creationId xmlns:a16="http://schemas.microsoft.com/office/drawing/2014/main" id="{0EBF16C5-E643-A135-B7E0-44480B503764}"/>
              </a:ext>
            </a:extLst>
          </p:cNvPr>
          <p:cNvSpPr txBox="1"/>
          <p:nvPr/>
        </p:nvSpPr>
        <p:spPr>
          <a:xfrm>
            <a:off x="10982226" y="6308209"/>
            <a:ext cx="1130502" cy="369332"/>
          </a:xfrm>
          <a:prstGeom prst="rect">
            <a:avLst/>
          </a:prstGeom>
          <a:noFill/>
        </p:spPr>
        <p:txBody>
          <a:bodyPr wrap="none" rtlCol="0">
            <a:spAutoFit/>
          </a:bodyPr>
          <a:lstStyle/>
          <a:p>
            <a:r>
              <a:rPr lang="en-US" dirty="0"/>
              <a:t>UA.I.A.K2</a:t>
            </a:r>
          </a:p>
        </p:txBody>
      </p:sp>
    </p:spTree>
    <p:extLst>
      <p:ext uri="{BB962C8B-B14F-4D97-AF65-F5344CB8AC3E}">
        <p14:creationId xmlns:p14="http://schemas.microsoft.com/office/powerpoint/2010/main" val="2734888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8DFA4-1F49-B913-3FB2-892FB373E891}"/>
              </a:ext>
            </a:extLst>
          </p:cNvPr>
          <p:cNvSpPr>
            <a:spLocks noGrp="1"/>
          </p:cNvSpPr>
          <p:nvPr>
            <p:ph type="title"/>
          </p:nvPr>
        </p:nvSpPr>
        <p:spPr/>
        <p:txBody>
          <a:bodyPr/>
          <a:lstStyle/>
          <a:p>
            <a:pPr algn="ctr"/>
            <a:r>
              <a:rPr lang="en-US" dirty="0"/>
              <a:t>Subpart A—General</a:t>
            </a:r>
          </a:p>
        </p:txBody>
      </p:sp>
      <p:sp>
        <p:nvSpPr>
          <p:cNvPr id="3" name="Content Placeholder 2">
            <a:extLst>
              <a:ext uri="{FF2B5EF4-FFF2-40B4-BE49-F238E27FC236}">
                <a16:creationId xmlns:a16="http://schemas.microsoft.com/office/drawing/2014/main" id="{4E903878-C4D9-6F5A-3FC8-3045F42EC1AB}"/>
              </a:ext>
            </a:extLst>
          </p:cNvPr>
          <p:cNvSpPr>
            <a:spLocks noGrp="1"/>
          </p:cNvSpPr>
          <p:nvPr>
            <p:ph idx="1"/>
          </p:nvPr>
        </p:nvSpPr>
        <p:spPr/>
        <p:txBody>
          <a:bodyPr/>
          <a:lstStyle/>
          <a:p>
            <a:pPr marL="0" indent="0">
              <a:buNone/>
            </a:pPr>
            <a:r>
              <a:rPr lang="en-US" dirty="0"/>
              <a:t>§ 107.3 Definitions.</a:t>
            </a:r>
          </a:p>
        </p:txBody>
      </p:sp>
      <p:pic>
        <p:nvPicPr>
          <p:cNvPr id="6" name="Picture 5">
            <a:extLst>
              <a:ext uri="{FF2B5EF4-FFF2-40B4-BE49-F238E27FC236}">
                <a16:creationId xmlns:a16="http://schemas.microsoft.com/office/drawing/2014/main" id="{20089005-6C83-6F03-ED4C-CDAFE3F008A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738312" y="2663367"/>
            <a:ext cx="8715375" cy="1531266"/>
          </a:xfrm>
          <a:prstGeom prst="rect">
            <a:avLst/>
          </a:prstGeom>
        </p:spPr>
      </p:pic>
      <p:sp>
        <p:nvSpPr>
          <p:cNvPr id="4" name="TextBox 3">
            <a:extLst>
              <a:ext uri="{FF2B5EF4-FFF2-40B4-BE49-F238E27FC236}">
                <a16:creationId xmlns:a16="http://schemas.microsoft.com/office/drawing/2014/main" id="{5B04CB0F-E456-5357-AAEA-6D5B9234233E}"/>
              </a:ext>
            </a:extLst>
          </p:cNvPr>
          <p:cNvSpPr txBox="1"/>
          <p:nvPr/>
        </p:nvSpPr>
        <p:spPr>
          <a:xfrm>
            <a:off x="10982226" y="6308209"/>
            <a:ext cx="1130502" cy="369332"/>
          </a:xfrm>
          <a:prstGeom prst="rect">
            <a:avLst/>
          </a:prstGeom>
          <a:noFill/>
        </p:spPr>
        <p:txBody>
          <a:bodyPr wrap="none" rtlCol="0">
            <a:spAutoFit/>
          </a:bodyPr>
          <a:lstStyle/>
          <a:p>
            <a:r>
              <a:rPr lang="en-US" dirty="0"/>
              <a:t>UA.I.A.K2</a:t>
            </a:r>
          </a:p>
        </p:txBody>
      </p:sp>
    </p:spTree>
    <p:extLst>
      <p:ext uri="{BB962C8B-B14F-4D97-AF65-F5344CB8AC3E}">
        <p14:creationId xmlns:p14="http://schemas.microsoft.com/office/powerpoint/2010/main" val="1711556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8DFA4-1F49-B913-3FB2-892FB373E891}"/>
              </a:ext>
            </a:extLst>
          </p:cNvPr>
          <p:cNvSpPr>
            <a:spLocks noGrp="1"/>
          </p:cNvSpPr>
          <p:nvPr>
            <p:ph type="title"/>
          </p:nvPr>
        </p:nvSpPr>
        <p:spPr/>
        <p:txBody>
          <a:bodyPr/>
          <a:lstStyle/>
          <a:p>
            <a:pPr algn="ctr"/>
            <a:r>
              <a:rPr lang="en-US" dirty="0"/>
              <a:t>Subpart A—General</a:t>
            </a:r>
          </a:p>
        </p:txBody>
      </p:sp>
      <p:sp>
        <p:nvSpPr>
          <p:cNvPr id="3" name="Content Placeholder 2">
            <a:extLst>
              <a:ext uri="{FF2B5EF4-FFF2-40B4-BE49-F238E27FC236}">
                <a16:creationId xmlns:a16="http://schemas.microsoft.com/office/drawing/2014/main" id="{4E903878-C4D9-6F5A-3FC8-3045F42EC1AB}"/>
              </a:ext>
            </a:extLst>
          </p:cNvPr>
          <p:cNvSpPr>
            <a:spLocks noGrp="1"/>
          </p:cNvSpPr>
          <p:nvPr>
            <p:ph idx="1"/>
          </p:nvPr>
        </p:nvSpPr>
        <p:spPr/>
        <p:txBody>
          <a:bodyPr/>
          <a:lstStyle/>
          <a:p>
            <a:pPr marL="0" indent="0">
              <a:buNone/>
            </a:pPr>
            <a:r>
              <a:rPr lang="en-US" dirty="0"/>
              <a:t>§ 107.5 Falsification, reproduction, or alteration.</a:t>
            </a:r>
          </a:p>
        </p:txBody>
      </p:sp>
      <p:sp>
        <p:nvSpPr>
          <p:cNvPr id="4" name="TextBox 3">
            <a:extLst>
              <a:ext uri="{FF2B5EF4-FFF2-40B4-BE49-F238E27FC236}">
                <a16:creationId xmlns:a16="http://schemas.microsoft.com/office/drawing/2014/main" id="{5B04CB0F-E456-5357-AAEA-6D5B9234233E}"/>
              </a:ext>
            </a:extLst>
          </p:cNvPr>
          <p:cNvSpPr txBox="1"/>
          <p:nvPr/>
        </p:nvSpPr>
        <p:spPr>
          <a:xfrm>
            <a:off x="10982226" y="6308209"/>
            <a:ext cx="1130502" cy="369332"/>
          </a:xfrm>
          <a:prstGeom prst="rect">
            <a:avLst/>
          </a:prstGeom>
          <a:noFill/>
        </p:spPr>
        <p:txBody>
          <a:bodyPr wrap="none" rtlCol="0">
            <a:spAutoFit/>
          </a:bodyPr>
          <a:lstStyle/>
          <a:p>
            <a:r>
              <a:rPr lang="en-US" dirty="0"/>
              <a:t>UA.I.A.K3</a:t>
            </a:r>
          </a:p>
        </p:txBody>
      </p:sp>
      <p:pic>
        <p:nvPicPr>
          <p:cNvPr id="7" name="Picture 6">
            <a:extLst>
              <a:ext uri="{FF2B5EF4-FFF2-40B4-BE49-F238E27FC236}">
                <a16:creationId xmlns:a16="http://schemas.microsoft.com/office/drawing/2014/main" id="{81F8CC21-619D-A97B-FE5D-D3DB9DC890F6}"/>
              </a:ext>
            </a:extLst>
          </p:cNvPr>
          <p:cNvPicPr>
            <a:picLocks noChangeAspect="1"/>
          </p:cNvPicPr>
          <p:nvPr/>
        </p:nvPicPr>
        <p:blipFill>
          <a:blip r:embed="rId2"/>
          <a:stretch>
            <a:fillRect/>
          </a:stretch>
        </p:blipFill>
        <p:spPr>
          <a:xfrm>
            <a:off x="1685925" y="2441394"/>
            <a:ext cx="8820150" cy="4143375"/>
          </a:xfrm>
          <a:prstGeom prst="rect">
            <a:avLst/>
          </a:prstGeom>
        </p:spPr>
      </p:pic>
    </p:spTree>
    <p:extLst>
      <p:ext uri="{BB962C8B-B14F-4D97-AF65-F5344CB8AC3E}">
        <p14:creationId xmlns:p14="http://schemas.microsoft.com/office/powerpoint/2010/main" val="2903054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8DFA4-1F49-B913-3FB2-892FB373E891}"/>
              </a:ext>
            </a:extLst>
          </p:cNvPr>
          <p:cNvSpPr>
            <a:spLocks noGrp="1"/>
          </p:cNvSpPr>
          <p:nvPr>
            <p:ph type="title"/>
          </p:nvPr>
        </p:nvSpPr>
        <p:spPr/>
        <p:txBody>
          <a:bodyPr/>
          <a:lstStyle/>
          <a:p>
            <a:pPr algn="ctr"/>
            <a:r>
              <a:rPr lang="en-US" dirty="0"/>
              <a:t>Subpart A—General</a:t>
            </a:r>
          </a:p>
        </p:txBody>
      </p:sp>
      <p:sp>
        <p:nvSpPr>
          <p:cNvPr id="3" name="Content Placeholder 2">
            <a:extLst>
              <a:ext uri="{FF2B5EF4-FFF2-40B4-BE49-F238E27FC236}">
                <a16:creationId xmlns:a16="http://schemas.microsoft.com/office/drawing/2014/main" id="{4E903878-C4D9-6F5A-3FC8-3045F42EC1AB}"/>
              </a:ext>
            </a:extLst>
          </p:cNvPr>
          <p:cNvSpPr>
            <a:spLocks noGrp="1"/>
          </p:cNvSpPr>
          <p:nvPr>
            <p:ph idx="1"/>
          </p:nvPr>
        </p:nvSpPr>
        <p:spPr/>
        <p:txBody>
          <a:bodyPr/>
          <a:lstStyle/>
          <a:p>
            <a:pPr marL="0" indent="0">
              <a:buNone/>
            </a:pPr>
            <a:r>
              <a:rPr lang="en-US" dirty="0"/>
              <a:t>§ 107.9 Safety event reporting.</a:t>
            </a:r>
          </a:p>
        </p:txBody>
      </p:sp>
      <p:sp>
        <p:nvSpPr>
          <p:cNvPr id="4" name="TextBox 3">
            <a:extLst>
              <a:ext uri="{FF2B5EF4-FFF2-40B4-BE49-F238E27FC236}">
                <a16:creationId xmlns:a16="http://schemas.microsoft.com/office/drawing/2014/main" id="{5B04CB0F-E456-5357-AAEA-6D5B9234233E}"/>
              </a:ext>
            </a:extLst>
          </p:cNvPr>
          <p:cNvSpPr txBox="1"/>
          <p:nvPr/>
        </p:nvSpPr>
        <p:spPr>
          <a:xfrm>
            <a:off x="10982226" y="6308209"/>
            <a:ext cx="1130502" cy="369332"/>
          </a:xfrm>
          <a:prstGeom prst="rect">
            <a:avLst/>
          </a:prstGeom>
          <a:noFill/>
        </p:spPr>
        <p:txBody>
          <a:bodyPr wrap="none" rtlCol="0">
            <a:spAutoFit/>
          </a:bodyPr>
          <a:lstStyle/>
          <a:p>
            <a:r>
              <a:rPr lang="en-US" dirty="0"/>
              <a:t>UA.I.A.K4</a:t>
            </a:r>
          </a:p>
        </p:txBody>
      </p:sp>
      <p:pic>
        <p:nvPicPr>
          <p:cNvPr id="6" name="Picture 5">
            <a:extLst>
              <a:ext uri="{FF2B5EF4-FFF2-40B4-BE49-F238E27FC236}">
                <a16:creationId xmlns:a16="http://schemas.microsoft.com/office/drawing/2014/main" id="{EF987292-5AD0-8368-A08B-E4C10E1D105C}"/>
              </a:ext>
            </a:extLst>
          </p:cNvPr>
          <p:cNvPicPr>
            <a:picLocks noChangeAspect="1"/>
          </p:cNvPicPr>
          <p:nvPr/>
        </p:nvPicPr>
        <p:blipFill>
          <a:blip r:embed="rId3"/>
          <a:stretch>
            <a:fillRect/>
          </a:stretch>
        </p:blipFill>
        <p:spPr>
          <a:xfrm>
            <a:off x="1685925" y="2491426"/>
            <a:ext cx="8820150" cy="2667000"/>
          </a:xfrm>
          <a:prstGeom prst="rect">
            <a:avLst/>
          </a:prstGeom>
        </p:spPr>
      </p:pic>
    </p:spTree>
    <p:extLst>
      <p:ext uri="{BB962C8B-B14F-4D97-AF65-F5344CB8AC3E}">
        <p14:creationId xmlns:p14="http://schemas.microsoft.com/office/powerpoint/2010/main" val="669585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3C2BE-1BA0-6D58-6B08-4FD31CD019EA}"/>
              </a:ext>
            </a:extLst>
          </p:cNvPr>
          <p:cNvSpPr>
            <a:spLocks noGrp="1"/>
          </p:cNvSpPr>
          <p:nvPr>
            <p:ph type="title"/>
          </p:nvPr>
        </p:nvSpPr>
        <p:spPr/>
        <p:txBody>
          <a:bodyPr/>
          <a:lstStyle/>
          <a:p>
            <a:pPr algn="ctr"/>
            <a:r>
              <a:rPr lang="en-US" dirty="0"/>
              <a:t>FAA </a:t>
            </a:r>
            <a:r>
              <a:rPr lang="en-US" dirty="0" err="1"/>
              <a:t>DroneZone</a:t>
            </a:r>
            <a:endParaRPr lang="en-US" dirty="0"/>
          </a:p>
        </p:txBody>
      </p:sp>
      <p:pic>
        <p:nvPicPr>
          <p:cNvPr id="6" name="Content Placeholder 5">
            <a:extLst>
              <a:ext uri="{FF2B5EF4-FFF2-40B4-BE49-F238E27FC236}">
                <a16:creationId xmlns:a16="http://schemas.microsoft.com/office/drawing/2014/main" id="{CA745DE6-5EFD-1B96-B27E-C92690912910}"/>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017309" y="1556353"/>
            <a:ext cx="6772413" cy="4610451"/>
          </a:xfrm>
        </p:spPr>
      </p:pic>
      <p:sp>
        <p:nvSpPr>
          <p:cNvPr id="8" name="TextBox 7">
            <a:extLst>
              <a:ext uri="{FF2B5EF4-FFF2-40B4-BE49-F238E27FC236}">
                <a16:creationId xmlns:a16="http://schemas.microsoft.com/office/drawing/2014/main" id="{20FAA930-0230-FD67-8126-041BBC4C0ED3}"/>
              </a:ext>
            </a:extLst>
          </p:cNvPr>
          <p:cNvSpPr txBox="1"/>
          <p:nvPr/>
        </p:nvSpPr>
        <p:spPr>
          <a:xfrm>
            <a:off x="0" y="6308209"/>
            <a:ext cx="12192000" cy="369332"/>
          </a:xfrm>
          <a:prstGeom prst="rect">
            <a:avLst/>
          </a:prstGeom>
          <a:noFill/>
        </p:spPr>
        <p:txBody>
          <a:bodyPr wrap="square">
            <a:spAutoFit/>
          </a:bodyPr>
          <a:lstStyle/>
          <a:p>
            <a:pPr algn="ctr"/>
            <a:r>
              <a:rPr lang="en-US" dirty="0"/>
              <a:t>https://faadronezone-access.faa.gov/#/</a:t>
            </a:r>
          </a:p>
        </p:txBody>
      </p:sp>
      <p:pic>
        <p:nvPicPr>
          <p:cNvPr id="10" name="Picture 9">
            <a:extLst>
              <a:ext uri="{FF2B5EF4-FFF2-40B4-BE49-F238E27FC236}">
                <a16:creationId xmlns:a16="http://schemas.microsoft.com/office/drawing/2014/main" id="{BCEF8440-9931-8FC5-93F8-55A0F47F48D9}"/>
              </a:ext>
            </a:extLst>
          </p:cNvPr>
          <p:cNvPicPr>
            <a:picLocks noChangeAspect="1"/>
          </p:cNvPicPr>
          <p:nvPr/>
        </p:nvPicPr>
        <p:blipFill>
          <a:blip r:embed="rId4"/>
          <a:stretch>
            <a:fillRect/>
          </a:stretch>
        </p:blipFill>
        <p:spPr>
          <a:xfrm>
            <a:off x="8884452" y="2275667"/>
            <a:ext cx="2714625" cy="3171825"/>
          </a:xfrm>
          <a:prstGeom prst="rect">
            <a:avLst/>
          </a:prstGeom>
        </p:spPr>
      </p:pic>
    </p:spTree>
    <p:extLst>
      <p:ext uri="{BB962C8B-B14F-4D97-AF65-F5344CB8AC3E}">
        <p14:creationId xmlns:p14="http://schemas.microsoft.com/office/powerpoint/2010/main" val="37823214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E4A676A21E5F49AD716B665510BDDC" ma:contentTypeVersion="18" ma:contentTypeDescription="Create a new document." ma:contentTypeScope="" ma:versionID="4c175b2d8b3613615e5e5169c31bf0f7">
  <xsd:schema xmlns:xsd="http://www.w3.org/2001/XMLSchema" xmlns:xs="http://www.w3.org/2001/XMLSchema" xmlns:p="http://schemas.microsoft.com/office/2006/metadata/properties" xmlns:ns3="2bf66801-57ab-41bc-bb38-e9a17d4acc49" xmlns:ns4="b461d66d-1dae-447d-bb72-e148995aadc1" targetNamespace="http://schemas.microsoft.com/office/2006/metadata/properties" ma:root="true" ma:fieldsID="a64fbdbc87bf93aec50c8afc21b9efc9" ns3:_="" ns4:_="">
    <xsd:import namespace="2bf66801-57ab-41bc-bb38-e9a17d4acc49"/>
    <xsd:import namespace="b461d66d-1dae-447d-bb72-e148995aadc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MediaLengthInSeconds"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f66801-57ab-41bc-bb38-e9a17d4acc4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461d66d-1dae-447d-bb72-e148995aadc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b461d66d-1dae-447d-bb72-e148995aadc1" xsi:nil="true"/>
  </documentManagement>
</p:properties>
</file>

<file path=customXml/itemProps1.xml><?xml version="1.0" encoding="utf-8"?>
<ds:datastoreItem xmlns:ds="http://schemas.openxmlformats.org/officeDocument/2006/customXml" ds:itemID="{41D5D204-7F9B-4B97-AD89-AB8E377727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f66801-57ab-41bc-bb38-e9a17d4acc49"/>
    <ds:schemaRef ds:uri="b461d66d-1dae-447d-bb72-e148995aad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7C42860-DF74-4632-A5C0-538E29503BC2}">
  <ds:schemaRefs>
    <ds:schemaRef ds:uri="http://schemas.microsoft.com/sharepoint/v3/contenttype/forms"/>
  </ds:schemaRefs>
</ds:datastoreItem>
</file>

<file path=customXml/itemProps3.xml><?xml version="1.0" encoding="utf-8"?>
<ds:datastoreItem xmlns:ds="http://schemas.openxmlformats.org/officeDocument/2006/customXml" ds:itemID="{D7F8437D-8DD2-4940-B55C-7AD59114C3B8}">
  <ds:schemaRefs>
    <ds:schemaRef ds:uri="http://schemas.microsoft.com/office/2006/documentManagement/types"/>
    <ds:schemaRef ds:uri="2bf66801-57ab-41bc-bb38-e9a17d4acc49"/>
    <ds:schemaRef ds:uri="http://schemas.microsoft.com/office/2006/metadata/properties"/>
    <ds:schemaRef ds:uri="http://schemas.microsoft.com/office/infopath/2007/PartnerControls"/>
    <ds:schemaRef ds:uri="http://purl.org/dc/dcmitype/"/>
    <ds:schemaRef ds:uri="http://schemas.openxmlformats.org/package/2006/metadata/core-properties"/>
    <ds:schemaRef ds:uri="http://purl.org/dc/elements/1.1/"/>
    <ds:schemaRef ds:uri="b461d66d-1dae-447d-bb72-e148995aadc1"/>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74</TotalTime>
  <Words>533</Words>
  <Application>Microsoft Office PowerPoint</Application>
  <PresentationFormat>Widescreen</PresentationFormat>
  <Paragraphs>71</Paragraphs>
  <Slides>17</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Aptos</vt:lpstr>
      <vt:lpstr>Aptos Display</vt:lpstr>
      <vt:lpstr>Arial</vt:lpstr>
      <vt:lpstr>Calibri</vt:lpstr>
      <vt:lpstr>Office Theme</vt:lpstr>
      <vt:lpstr>PowerPoint Presentation</vt:lpstr>
      <vt:lpstr>Topics</vt:lpstr>
      <vt:lpstr>14 CFR §107—Small Unmanned Aircraft Systems</vt:lpstr>
      <vt:lpstr>Subpart A—General</vt:lpstr>
      <vt:lpstr>Subpart A—General</vt:lpstr>
      <vt:lpstr>Subpart A—General</vt:lpstr>
      <vt:lpstr>Subpart A—General</vt:lpstr>
      <vt:lpstr>Subpart A—General</vt:lpstr>
      <vt:lpstr>FAA DroneZone</vt:lpstr>
      <vt:lpstr>UAS Safety Reporting</vt:lpstr>
      <vt:lpstr>Subpart A—General</vt:lpstr>
      <vt:lpstr>Subpart A—General</vt:lpstr>
      <vt:lpstr>Subpart A—General</vt:lpstr>
      <vt:lpstr>Subpart A—General</vt:lpstr>
      <vt:lpstr>Subpart A—General</vt:lpstr>
      <vt:lpstr>Subpart A—General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Kevin Corns</dc:creator>
  <cp:lastModifiedBy>Kevin Corns</cp:lastModifiedBy>
  <cp:revision>112</cp:revision>
  <dcterms:created xsi:type="dcterms:W3CDTF">2024-08-25T23:25:51Z</dcterms:created>
  <dcterms:modified xsi:type="dcterms:W3CDTF">2025-01-02T00:48:56Z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0x010100B3E4A676A21E5F49AD716B665510BDDC</vt:lpwstr>
  </property>
</Properties>
</file>